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63.jpg" ContentType="image/jpeg"/>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85" r:id="rId2"/>
    <p:sldId id="502" r:id="rId3"/>
    <p:sldId id="319" r:id="rId4"/>
    <p:sldId id="271" r:id="rId5"/>
    <p:sldId id="489" r:id="rId6"/>
    <p:sldId id="504" r:id="rId7"/>
    <p:sldId id="286" r:id="rId8"/>
    <p:sldId id="324" r:id="rId9"/>
    <p:sldId id="501" r:id="rId10"/>
    <p:sldId id="463" r:id="rId11"/>
    <p:sldId id="305" r:id="rId12"/>
    <p:sldId id="503" r:id="rId13"/>
    <p:sldId id="310" r:id="rId14"/>
    <p:sldId id="293" r:id="rId15"/>
    <p:sldId id="322" r:id="rId16"/>
    <p:sldId id="321" r:id="rId17"/>
    <p:sldId id="29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FFFF"/>
    <a:srgbClr val="F3F6FB"/>
    <a:srgbClr val="F0F4FA"/>
    <a:srgbClr val="F2E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60"/>
  </p:normalViewPr>
  <p:slideViewPr>
    <p:cSldViewPr snapToGrid="0">
      <p:cViewPr varScale="1">
        <p:scale>
          <a:sx n="81" d="100"/>
          <a:sy n="81" d="100"/>
        </p:scale>
        <p:origin x="95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 Moses Satralkar" userId="ca9344f7aaaa7231" providerId="LiveId" clId="{E570C544-DE1E-4A74-A4BF-BDBB92E39AB9}"/>
    <pc:docChg chg="undo custSel addSld delSld modSld sldOrd modMainMaster">
      <pc:chgData name="Dr. Moses Satralkar" userId="ca9344f7aaaa7231" providerId="LiveId" clId="{E570C544-DE1E-4A74-A4BF-BDBB92E39AB9}" dt="2022-06-17T12:36:52.026" v="4508" actId="207"/>
      <pc:docMkLst>
        <pc:docMk/>
      </pc:docMkLst>
      <pc:sldChg chg="new del">
        <pc:chgData name="Dr. Moses Satralkar" userId="ca9344f7aaaa7231" providerId="LiveId" clId="{E570C544-DE1E-4A74-A4BF-BDBB92E39AB9}" dt="2022-06-16T04:51:30.943" v="5" actId="47"/>
        <pc:sldMkLst>
          <pc:docMk/>
          <pc:sldMk cId="2838375687" sldId="256"/>
        </pc:sldMkLst>
      </pc:sldChg>
      <pc:sldChg chg="new del">
        <pc:chgData name="Dr. Moses Satralkar" userId="ca9344f7aaaa7231" providerId="LiveId" clId="{E570C544-DE1E-4A74-A4BF-BDBB92E39AB9}" dt="2022-06-16T05:03:27.479" v="209" actId="47"/>
        <pc:sldMkLst>
          <pc:docMk/>
          <pc:sldMk cId="1335259162" sldId="257"/>
        </pc:sldMkLst>
      </pc:sldChg>
      <pc:sldChg chg="new del">
        <pc:chgData name="Dr. Moses Satralkar" userId="ca9344f7aaaa7231" providerId="LiveId" clId="{E570C544-DE1E-4A74-A4BF-BDBB92E39AB9}" dt="2022-06-16T05:03:28.072" v="210" actId="47"/>
        <pc:sldMkLst>
          <pc:docMk/>
          <pc:sldMk cId="609413614" sldId="258"/>
        </pc:sldMkLst>
      </pc:sldChg>
      <pc:sldChg chg="new del">
        <pc:chgData name="Dr. Moses Satralkar" userId="ca9344f7aaaa7231" providerId="LiveId" clId="{E570C544-DE1E-4A74-A4BF-BDBB92E39AB9}" dt="2022-06-16T05:03:28.595" v="211" actId="47"/>
        <pc:sldMkLst>
          <pc:docMk/>
          <pc:sldMk cId="1226614610" sldId="259"/>
        </pc:sldMkLst>
      </pc:sldChg>
      <pc:sldChg chg="addSp delSp modSp add mod ord setBg">
        <pc:chgData name="Dr. Moses Satralkar" userId="ca9344f7aaaa7231" providerId="LiveId" clId="{E570C544-DE1E-4A74-A4BF-BDBB92E39AB9}" dt="2022-06-16T15:11:18.093" v="4177" actId="20577"/>
        <pc:sldMkLst>
          <pc:docMk/>
          <pc:sldMk cId="1740292949" sldId="271"/>
        </pc:sldMkLst>
        <pc:spChg chg="add del mod">
          <ac:chgData name="Dr. Moses Satralkar" userId="ca9344f7aaaa7231" providerId="LiveId" clId="{E570C544-DE1E-4A74-A4BF-BDBB92E39AB9}" dt="2022-06-16T05:50:10.805" v="703" actId="478"/>
          <ac:spMkLst>
            <pc:docMk/>
            <pc:sldMk cId="1740292949" sldId="271"/>
            <ac:spMk id="3" creationId="{738F9CD0-550F-D74A-3FEC-22FC330FC595}"/>
          </ac:spMkLst>
        </pc:spChg>
        <pc:spChg chg="mod">
          <ac:chgData name="Dr. Moses Satralkar" userId="ca9344f7aaaa7231" providerId="LiveId" clId="{E570C544-DE1E-4A74-A4BF-BDBB92E39AB9}" dt="2022-06-16T15:11:18.093" v="4177" actId="20577"/>
          <ac:spMkLst>
            <pc:docMk/>
            <pc:sldMk cId="1740292949" sldId="271"/>
            <ac:spMk id="6" creationId="{27838061-6271-4835-9E24-2F3C391B39A6}"/>
          </ac:spMkLst>
        </pc:spChg>
        <pc:spChg chg="del mod">
          <ac:chgData name="Dr. Moses Satralkar" userId="ca9344f7aaaa7231" providerId="LiveId" clId="{E570C544-DE1E-4A74-A4BF-BDBB92E39AB9}" dt="2022-06-16T05:47:38.996" v="670" actId="478"/>
          <ac:spMkLst>
            <pc:docMk/>
            <pc:sldMk cId="1740292949" sldId="271"/>
            <ac:spMk id="10" creationId="{F083A3EC-8F3D-440C-9101-A0337F22935D}"/>
          </ac:spMkLst>
        </pc:spChg>
        <pc:picChg chg="del mod">
          <ac:chgData name="Dr. Moses Satralkar" userId="ca9344f7aaaa7231" providerId="LiveId" clId="{E570C544-DE1E-4A74-A4BF-BDBB92E39AB9}" dt="2022-06-16T05:41:47.457" v="422" actId="478"/>
          <ac:picMkLst>
            <pc:docMk/>
            <pc:sldMk cId="1740292949" sldId="271"/>
            <ac:picMk id="5" creationId="{67396DC6-6236-4AB9-9E1D-19D454533F9E}"/>
          </ac:picMkLst>
        </pc:picChg>
        <pc:picChg chg="del mod">
          <ac:chgData name="Dr. Moses Satralkar" userId="ca9344f7aaaa7231" providerId="LiveId" clId="{E570C544-DE1E-4A74-A4BF-BDBB92E39AB9}" dt="2022-06-16T05:53:39.472" v="745" actId="478"/>
          <ac:picMkLst>
            <pc:docMk/>
            <pc:sldMk cId="1740292949" sldId="271"/>
            <ac:picMk id="8" creationId="{4C367EBB-6878-41A0-92B7-9C89E3B43ECA}"/>
          </ac:picMkLst>
        </pc:picChg>
        <pc:picChg chg="del mod">
          <ac:chgData name="Dr. Moses Satralkar" userId="ca9344f7aaaa7231" providerId="LiveId" clId="{E570C544-DE1E-4A74-A4BF-BDBB92E39AB9}" dt="2022-06-16T05:53:40.956" v="746" actId="478"/>
          <ac:picMkLst>
            <pc:docMk/>
            <pc:sldMk cId="1740292949" sldId="271"/>
            <ac:picMk id="9" creationId="{DF43E933-DEBA-4796-910A-5AE556055A79}"/>
          </ac:picMkLst>
        </pc:picChg>
        <pc:picChg chg="del">
          <ac:chgData name="Dr. Moses Satralkar" userId="ca9344f7aaaa7231" providerId="LiveId" clId="{E570C544-DE1E-4A74-A4BF-BDBB92E39AB9}" dt="2022-06-16T05:48:00.475" v="687" actId="478"/>
          <ac:picMkLst>
            <pc:docMk/>
            <pc:sldMk cId="1740292949" sldId="271"/>
            <ac:picMk id="11" creationId="{73767D4F-7808-46FD-A05E-89CC37C06013}"/>
          </ac:picMkLst>
        </pc:picChg>
        <pc:picChg chg="add mod">
          <ac:chgData name="Dr. Moses Satralkar" userId="ca9344f7aaaa7231" providerId="LiveId" clId="{E570C544-DE1E-4A74-A4BF-BDBB92E39AB9}" dt="2022-06-16T15:11:06.461" v="4156" actId="1076"/>
          <ac:picMkLst>
            <pc:docMk/>
            <pc:sldMk cId="1740292949" sldId="271"/>
            <ac:picMk id="3074" creationId="{6A88E6ED-2885-541C-AAD8-C255CE730380}"/>
          </ac:picMkLst>
        </pc:picChg>
        <pc:picChg chg="add mod">
          <ac:chgData name="Dr. Moses Satralkar" userId="ca9344f7aaaa7231" providerId="LiveId" clId="{E570C544-DE1E-4A74-A4BF-BDBB92E39AB9}" dt="2022-06-16T15:11:02.895" v="4155" actId="1076"/>
          <ac:picMkLst>
            <pc:docMk/>
            <pc:sldMk cId="1740292949" sldId="271"/>
            <ac:picMk id="3076" creationId="{F1A91DD0-1131-8315-8EEB-9F977D792826}"/>
          </ac:picMkLst>
        </pc:picChg>
        <pc:picChg chg="add mod">
          <ac:chgData name="Dr. Moses Satralkar" userId="ca9344f7aaaa7231" providerId="LiveId" clId="{E570C544-DE1E-4A74-A4BF-BDBB92E39AB9}" dt="2022-06-16T05:53:15.301" v="743" actId="1076"/>
          <ac:picMkLst>
            <pc:docMk/>
            <pc:sldMk cId="1740292949" sldId="271"/>
            <ac:picMk id="3078" creationId="{32248B09-F624-2F66-9A59-AB55823F7645}"/>
          </ac:picMkLst>
        </pc:picChg>
        <pc:picChg chg="add mod">
          <ac:chgData name="Dr. Moses Satralkar" userId="ca9344f7aaaa7231" providerId="LiveId" clId="{E570C544-DE1E-4A74-A4BF-BDBB92E39AB9}" dt="2022-06-16T05:54:44.300" v="759" actId="14100"/>
          <ac:picMkLst>
            <pc:docMk/>
            <pc:sldMk cId="1740292949" sldId="271"/>
            <ac:picMk id="3080" creationId="{E85F1AC3-DDEE-DE0D-73E1-BF6386667164}"/>
          </ac:picMkLst>
        </pc:picChg>
        <pc:picChg chg="add mod">
          <ac:chgData name="Dr. Moses Satralkar" userId="ca9344f7aaaa7231" providerId="LiveId" clId="{E570C544-DE1E-4A74-A4BF-BDBB92E39AB9}" dt="2022-06-16T05:54:47.268" v="760" actId="14100"/>
          <ac:picMkLst>
            <pc:docMk/>
            <pc:sldMk cId="1740292949" sldId="271"/>
            <ac:picMk id="3082" creationId="{2B4481DB-E62A-18C9-28BE-3041FA8EF4E4}"/>
          </ac:picMkLst>
        </pc:picChg>
        <pc:picChg chg="del mod">
          <ac:chgData name="Dr. Moses Satralkar" userId="ca9344f7aaaa7231" providerId="LiveId" clId="{E570C544-DE1E-4A74-A4BF-BDBB92E39AB9}" dt="2022-06-16T05:49:07.211" v="691" actId="478"/>
          <ac:picMkLst>
            <pc:docMk/>
            <pc:sldMk cId="1740292949" sldId="271"/>
            <ac:picMk id="11266" creationId="{B4B569F3-3E92-4394-A91C-49CCB1B0881C}"/>
          </ac:picMkLst>
        </pc:picChg>
      </pc:sldChg>
      <pc:sldChg chg="addSp delSp modSp add mod setBg">
        <pc:chgData name="Dr. Moses Satralkar" userId="ca9344f7aaaa7231" providerId="LiveId" clId="{E570C544-DE1E-4A74-A4BF-BDBB92E39AB9}" dt="2022-06-16T16:23:43.535" v="4376" actId="1076"/>
        <pc:sldMkLst>
          <pc:docMk/>
          <pc:sldMk cId="281779519" sldId="285"/>
        </pc:sldMkLst>
        <pc:spChg chg="mod">
          <ac:chgData name="Dr. Moses Satralkar" userId="ca9344f7aaaa7231" providerId="LiveId" clId="{E570C544-DE1E-4A74-A4BF-BDBB92E39AB9}" dt="2022-06-16T15:06:55.026" v="4043" actId="1076"/>
          <ac:spMkLst>
            <pc:docMk/>
            <pc:sldMk cId="281779519" sldId="285"/>
            <ac:spMk id="2" creationId="{8B105D1A-B1C5-4022-8F8A-44FB04F682AA}"/>
          </ac:spMkLst>
        </pc:spChg>
        <pc:spChg chg="mod">
          <ac:chgData name="Dr. Moses Satralkar" userId="ca9344f7aaaa7231" providerId="LiveId" clId="{E570C544-DE1E-4A74-A4BF-BDBB92E39AB9}" dt="2022-06-16T16:23:43.535" v="4376" actId="1076"/>
          <ac:spMkLst>
            <pc:docMk/>
            <pc:sldMk cId="281779519" sldId="285"/>
            <ac:spMk id="3" creationId="{55C9499E-250B-496E-A354-AB4481C066C6}"/>
          </ac:spMkLst>
        </pc:spChg>
        <pc:picChg chg="add del mod">
          <ac:chgData name="Dr. Moses Satralkar" userId="ca9344f7aaaa7231" providerId="LiveId" clId="{E570C544-DE1E-4A74-A4BF-BDBB92E39AB9}" dt="2022-06-16T15:05:59.427" v="4028" actId="478"/>
          <ac:picMkLst>
            <pc:docMk/>
            <pc:sldMk cId="281779519" sldId="285"/>
            <ac:picMk id="8" creationId="{9FEDA187-B8A7-3381-32FD-3850365D78D1}"/>
          </ac:picMkLst>
        </pc:picChg>
        <pc:picChg chg="add del mod">
          <ac:chgData name="Dr. Moses Satralkar" userId="ca9344f7aaaa7231" providerId="LiveId" clId="{E570C544-DE1E-4A74-A4BF-BDBB92E39AB9}" dt="2022-06-16T14:37:33.237" v="3077"/>
          <ac:picMkLst>
            <pc:docMk/>
            <pc:sldMk cId="281779519" sldId="285"/>
            <ac:picMk id="1026" creationId="{578F6BFA-7854-9A76-C0F6-9E92BE17F670}"/>
          </ac:picMkLst>
        </pc:picChg>
        <pc:picChg chg="add mod">
          <ac:chgData name="Dr. Moses Satralkar" userId="ca9344f7aaaa7231" providerId="LiveId" clId="{E570C544-DE1E-4A74-A4BF-BDBB92E39AB9}" dt="2022-06-16T15:07:05.401" v="4045" actId="1076"/>
          <ac:picMkLst>
            <pc:docMk/>
            <pc:sldMk cId="281779519" sldId="285"/>
            <ac:picMk id="1028" creationId="{95F16EA5-8BF5-5CD9-89C6-2B06F592B679}"/>
          </ac:picMkLst>
        </pc:picChg>
        <pc:picChg chg="add mod">
          <ac:chgData name="Dr. Moses Satralkar" userId="ca9344f7aaaa7231" providerId="LiveId" clId="{E570C544-DE1E-4A74-A4BF-BDBB92E39AB9}" dt="2022-06-16T16:23:38.341" v="4375" actId="1035"/>
          <ac:picMkLst>
            <pc:docMk/>
            <pc:sldMk cId="281779519" sldId="285"/>
            <ac:picMk id="1030" creationId="{FB93CEA7-BF87-7C2B-58D8-0C5ED2BCBC8B}"/>
          </ac:picMkLst>
        </pc:picChg>
        <pc:picChg chg="add del mod">
          <ac:chgData name="Dr. Moses Satralkar" userId="ca9344f7aaaa7231" providerId="LiveId" clId="{E570C544-DE1E-4A74-A4BF-BDBB92E39AB9}" dt="2022-06-16T14:37:46.328" v="3081" actId="21"/>
          <ac:picMkLst>
            <pc:docMk/>
            <pc:sldMk cId="281779519" sldId="285"/>
            <ac:picMk id="5122" creationId="{33825DF0-CE54-863E-1A49-1AA92D108164}"/>
          </ac:picMkLst>
        </pc:picChg>
        <pc:picChg chg="del">
          <ac:chgData name="Dr. Moses Satralkar" userId="ca9344f7aaaa7231" providerId="LiveId" clId="{E570C544-DE1E-4A74-A4BF-BDBB92E39AB9}" dt="2022-06-16T06:08:50.993" v="830" actId="478"/>
          <ac:picMkLst>
            <pc:docMk/>
            <pc:sldMk cId="281779519" sldId="285"/>
            <ac:picMk id="12292" creationId="{DD94586F-CBA5-434B-8086-18FE52DEC2B9}"/>
          </ac:picMkLst>
        </pc:picChg>
      </pc:sldChg>
      <pc:sldChg chg="modSp add mod ord setBg">
        <pc:chgData name="Dr. Moses Satralkar" userId="ca9344f7aaaa7231" providerId="LiveId" clId="{E570C544-DE1E-4A74-A4BF-BDBB92E39AB9}" dt="2022-06-16T16:09:42.034" v="4333" actId="20577"/>
        <pc:sldMkLst>
          <pc:docMk/>
          <pc:sldMk cId="1991402256" sldId="286"/>
        </pc:sldMkLst>
        <pc:spChg chg="mod">
          <ac:chgData name="Dr. Moses Satralkar" userId="ca9344f7aaaa7231" providerId="LiveId" clId="{E570C544-DE1E-4A74-A4BF-BDBB92E39AB9}" dt="2022-06-16T10:18:28.387" v="2656" actId="207"/>
          <ac:spMkLst>
            <pc:docMk/>
            <pc:sldMk cId="1991402256" sldId="286"/>
            <ac:spMk id="2" creationId="{F7700C59-A6DD-43A6-AFB6-1B97BC25ABED}"/>
          </ac:spMkLst>
        </pc:spChg>
        <pc:spChg chg="mod">
          <ac:chgData name="Dr. Moses Satralkar" userId="ca9344f7aaaa7231" providerId="LiveId" clId="{E570C544-DE1E-4A74-A4BF-BDBB92E39AB9}" dt="2022-06-16T16:09:42.034" v="4333" actId="20577"/>
          <ac:spMkLst>
            <pc:docMk/>
            <pc:sldMk cId="1991402256" sldId="286"/>
            <ac:spMk id="3" creationId="{25B6AA64-3CDC-4429-9B0E-1B222F515CDE}"/>
          </ac:spMkLst>
        </pc:spChg>
      </pc:sldChg>
      <pc:sldChg chg="addSp delSp modSp add mod setBg">
        <pc:chgData name="Dr. Moses Satralkar" userId="ca9344f7aaaa7231" providerId="LiveId" clId="{E570C544-DE1E-4A74-A4BF-BDBB92E39AB9}" dt="2022-06-16T16:56:30.070" v="4418" actId="1076"/>
        <pc:sldMkLst>
          <pc:docMk/>
          <pc:sldMk cId="250876691" sldId="290"/>
        </pc:sldMkLst>
        <pc:spChg chg="mod">
          <ac:chgData name="Dr. Moses Satralkar" userId="ca9344f7aaaa7231" providerId="LiveId" clId="{E570C544-DE1E-4A74-A4BF-BDBB92E39AB9}" dt="2022-06-16T16:56:15.705" v="4416" actId="1076"/>
          <ac:spMkLst>
            <pc:docMk/>
            <pc:sldMk cId="250876691" sldId="290"/>
            <ac:spMk id="2" creationId="{C4A39041-4170-47A7-84D3-73D4C2E2ECEA}"/>
          </ac:spMkLst>
        </pc:spChg>
        <pc:spChg chg="del mod">
          <ac:chgData name="Dr. Moses Satralkar" userId="ca9344f7aaaa7231" providerId="LiveId" clId="{E570C544-DE1E-4A74-A4BF-BDBB92E39AB9}" dt="2022-06-16T15:14:16.809" v="4190" actId="478"/>
          <ac:spMkLst>
            <pc:docMk/>
            <pc:sldMk cId="250876691" sldId="290"/>
            <ac:spMk id="3" creationId="{E3CA487A-C1A4-4468-A476-99966A900DD8}"/>
          </ac:spMkLst>
        </pc:spChg>
        <pc:spChg chg="add del mod">
          <ac:chgData name="Dr. Moses Satralkar" userId="ca9344f7aaaa7231" providerId="LiveId" clId="{E570C544-DE1E-4A74-A4BF-BDBB92E39AB9}" dt="2022-06-16T15:14:20.961" v="4191" actId="478"/>
          <ac:spMkLst>
            <pc:docMk/>
            <pc:sldMk cId="250876691" sldId="290"/>
            <ac:spMk id="5" creationId="{A9FB7B83-71BC-A29E-8BC7-8E9B69319FDA}"/>
          </ac:spMkLst>
        </pc:spChg>
        <pc:picChg chg="add mod">
          <ac:chgData name="Dr. Moses Satralkar" userId="ca9344f7aaaa7231" providerId="LiveId" clId="{E570C544-DE1E-4A74-A4BF-BDBB92E39AB9}" dt="2022-06-16T16:56:30.070" v="4418" actId="1076"/>
          <ac:picMkLst>
            <pc:docMk/>
            <pc:sldMk cId="250876691" sldId="290"/>
            <ac:picMk id="6" creationId="{80A9F678-BEF4-B441-F65A-15683ADFE1E2}"/>
          </ac:picMkLst>
        </pc:picChg>
      </pc:sldChg>
      <pc:sldChg chg="modSp add mod setBg">
        <pc:chgData name="Dr. Moses Satralkar" userId="ca9344f7aaaa7231" providerId="LiveId" clId="{E570C544-DE1E-4A74-A4BF-BDBB92E39AB9}" dt="2022-06-16T10:26:17.263" v="2758" actId="207"/>
        <pc:sldMkLst>
          <pc:docMk/>
          <pc:sldMk cId="3144964357" sldId="293"/>
        </pc:sldMkLst>
        <pc:spChg chg="mod">
          <ac:chgData name="Dr. Moses Satralkar" userId="ca9344f7aaaa7231" providerId="LiveId" clId="{E570C544-DE1E-4A74-A4BF-BDBB92E39AB9}" dt="2022-06-16T10:26:04.391" v="2755" actId="207"/>
          <ac:spMkLst>
            <pc:docMk/>
            <pc:sldMk cId="3144964357" sldId="293"/>
            <ac:spMk id="3" creationId="{6CC73923-C2E8-4A8D-9ED9-30F20D6373EC}"/>
          </ac:spMkLst>
        </pc:spChg>
        <pc:spChg chg="mod">
          <ac:chgData name="Dr. Moses Satralkar" userId="ca9344f7aaaa7231" providerId="LiveId" clId="{E570C544-DE1E-4A74-A4BF-BDBB92E39AB9}" dt="2022-06-16T10:26:17.263" v="2758" actId="207"/>
          <ac:spMkLst>
            <pc:docMk/>
            <pc:sldMk cId="3144964357" sldId="293"/>
            <ac:spMk id="5" creationId="{14C3F6DD-FDBC-476B-962D-6A6D42CFB212}"/>
          </ac:spMkLst>
        </pc:spChg>
      </pc:sldChg>
      <pc:sldChg chg="add del">
        <pc:chgData name="Dr. Moses Satralkar" userId="ca9344f7aaaa7231" providerId="LiveId" clId="{E570C544-DE1E-4A74-A4BF-BDBB92E39AB9}" dt="2022-06-16T06:16:55.108" v="1132" actId="47"/>
        <pc:sldMkLst>
          <pc:docMk/>
          <pc:sldMk cId="4157157208" sldId="304"/>
        </pc:sldMkLst>
      </pc:sldChg>
      <pc:sldChg chg="modSp add del mod">
        <pc:chgData name="Dr. Moses Satralkar" userId="ca9344f7aaaa7231" providerId="LiveId" clId="{E570C544-DE1E-4A74-A4BF-BDBB92E39AB9}" dt="2022-06-16T10:24:31.645" v="2746" actId="1076"/>
        <pc:sldMkLst>
          <pc:docMk/>
          <pc:sldMk cId="696176489" sldId="305"/>
        </pc:sldMkLst>
        <pc:spChg chg="mod">
          <ac:chgData name="Dr. Moses Satralkar" userId="ca9344f7aaaa7231" providerId="LiveId" clId="{E570C544-DE1E-4A74-A4BF-BDBB92E39AB9}" dt="2022-06-16T08:35:10.753" v="1997" actId="14100"/>
          <ac:spMkLst>
            <pc:docMk/>
            <pc:sldMk cId="696176489" sldId="305"/>
            <ac:spMk id="10" creationId="{00000000-0000-0000-0000-000000000000}"/>
          </ac:spMkLst>
        </pc:spChg>
        <pc:spChg chg="mod">
          <ac:chgData name="Dr. Moses Satralkar" userId="ca9344f7aaaa7231" providerId="LiveId" clId="{E570C544-DE1E-4A74-A4BF-BDBB92E39AB9}" dt="2022-06-16T10:24:31.645" v="2746" actId="1076"/>
          <ac:spMkLst>
            <pc:docMk/>
            <pc:sldMk cId="696176489" sldId="305"/>
            <ac:spMk id="15" creationId="{9751D19F-64E7-4B8C-9871-A1CFDAF17CB6}"/>
          </ac:spMkLst>
        </pc:spChg>
      </pc:sldChg>
      <pc:sldChg chg="modSp add del mod setBg">
        <pc:chgData name="Dr. Moses Satralkar" userId="ca9344f7aaaa7231" providerId="LiveId" clId="{E570C544-DE1E-4A74-A4BF-BDBB92E39AB9}" dt="2022-06-16T15:12:40.246" v="4182" actId="113"/>
        <pc:sldMkLst>
          <pc:docMk/>
          <pc:sldMk cId="2018712347" sldId="310"/>
        </pc:sldMkLst>
        <pc:spChg chg="mod">
          <ac:chgData name="Dr. Moses Satralkar" userId="ca9344f7aaaa7231" providerId="LiveId" clId="{E570C544-DE1E-4A74-A4BF-BDBB92E39AB9}" dt="2022-06-16T15:12:40.246" v="4182" actId="113"/>
          <ac:spMkLst>
            <pc:docMk/>
            <pc:sldMk cId="2018712347" sldId="310"/>
            <ac:spMk id="17" creationId="{00000000-0000-0000-0000-000000000000}"/>
          </ac:spMkLst>
        </pc:spChg>
        <pc:spChg chg="mod">
          <ac:chgData name="Dr. Moses Satralkar" userId="ca9344f7aaaa7231" providerId="LiveId" clId="{E570C544-DE1E-4A74-A4BF-BDBB92E39AB9}" dt="2022-06-16T10:25:03.778" v="2747" actId="207"/>
          <ac:spMkLst>
            <pc:docMk/>
            <pc:sldMk cId="2018712347" sldId="310"/>
            <ac:spMk id="31" creationId="{9C09105E-B553-48E9-979D-49CB8E4F6FF6}"/>
          </ac:spMkLst>
        </pc:spChg>
      </pc:sldChg>
      <pc:sldChg chg="modSp add mod setBg">
        <pc:chgData name="Dr. Moses Satralkar" userId="ca9344f7aaaa7231" providerId="LiveId" clId="{E570C544-DE1E-4A74-A4BF-BDBB92E39AB9}" dt="2022-06-16T10:17:48.256" v="2649" actId="207"/>
        <pc:sldMkLst>
          <pc:docMk/>
          <pc:sldMk cId="4088494358" sldId="319"/>
        </pc:sldMkLst>
        <pc:spChg chg="mod">
          <ac:chgData name="Dr. Moses Satralkar" userId="ca9344f7aaaa7231" providerId="LiveId" clId="{E570C544-DE1E-4A74-A4BF-BDBB92E39AB9}" dt="2022-06-16T10:17:48.256" v="2649" actId="207"/>
          <ac:spMkLst>
            <pc:docMk/>
            <pc:sldMk cId="4088494358" sldId="319"/>
            <ac:spMk id="2" creationId="{6E84068C-FC8E-497E-B52E-BC37E247D71B}"/>
          </ac:spMkLst>
        </pc:spChg>
      </pc:sldChg>
      <pc:sldChg chg="addSp modSp add del mod setBg">
        <pc:chgData name="Dr. Moses Satralkar" userId="ca9344f7aaaa7231" providerId="LiveId" clId="{E570C544-DE1E-4A74-A4BF-BDBB92E39AB9}" dt="2022-06-16T10:36:02.894" v="3072" actId="20577"/>
        <pc:sldMkLst>
          <pc:docMk/>
          <pc:sldMk cId="2763029015" sldId="321"/>
        </pc:sldMkLst>
        <pc:spChg chg="mod">
          <ac:chgData name="Dr. Moses Satralkar" userId="ca9344f7aaaa7231" providerId="LiveId" clId="{E570C544-DE1E-4A74-A4BF-BDBB92E39AB9}" dt="2022-06-16T10:30:02.469" v="2799" actId="1035"/>
          <ac:spMkLst>
            <pc:docMk/>
            <pc:sldMk cId="2763029015" sldId="321"/>
            <ac:spMk id="2" creationId="{4CF13546-DF46-4B55-8834-661D2CD01572}"/>
          </ac:spMkLst>
        </pc:spChg>
        <pc:spChg chg="mod">
          <ac:chgData name="Dr. Moses Satralkar" userId="ca9344f7aaaa7231" providerId="LiveId" clId="{E570C544-DE1E-4A74-A4BF-BDBB92E39AB9}" dt="2022-06-16T10:36:02.894" v="3072" actId="20577"/>
          <ac:spMkLst>
            <pc:docMk/>
            <pc:sldMk cId="2763029015" sldId="321"/>
            <ac:spMk id="5" creationId="{B434266A-1E04-4BA3-9C27-71F559B507FA}"/>
          </ac:spMkLst>
        </pc:spChg>
        <pc:picChg chg="add mod">
          <ac:chgData name="Dr. Moses Satralkar" userId="ca9344f7aaaa7231" providerId="LiveId" clId="{E570C544-DE1E-4A74-A4BF-BDBB92E39AB9}" dt="2022-06-16T09:11:14.454" v="2442" actId="1076"/>
          <ac:picMkLst>
            <pc:docMk/>
            <pc:sldMk cId="2763029015" sldId="321"/>
            <ac:picMk id="6" creationId="{64CADBB7-C3F6-6972-405F-B5490ECAAC22}"/>
          </ac:picMkLst>
        </pc:picChg>
        <pc:picChg chg="mod">
          <ac:chgData name="Dr. Moses Satralkar" userId="ca9344f7aaaa7231" providerId="LiveId" clId="{E570C544-DE1E-4A74-A4BF-BDBB92E39AB9}" dt="2022-06-16T09:11:19.938" v="2443" actId="1076"/>
          <ac:picMkLst>
            <pc:docMk/>
            <pc:sldMk cId="2763029015" sldId="321"/>
            <ac:picMk id="2050" creationId="{32ABC95C-0696-4896-A820-5EC5B19C0C5D}"/>
          </ac:picMkLst>
        </pc:picChg>
        <pc:picChg chg="mod">
          <ac:chgData name="Dr. Moses Satralkar" userId="ca9344f7aaaa7231" providerId="LiveId" clId="{E570C544-DE1E-4A74-A4BF-BDBB92E39AB9}" dt="2022-06-16T09:11:11.907" v="2441" actId="1076"/>
          <ac:picMkLst>
            <pc:docMk/>
            <pc:sldMk cId="2763029015" sldId="321"/>
            <ac:picMk id="2056" creationId="{24212727-7762-4FFD-A608-70FFF7C3FF7C}"/>
          </ac:picMkLst>
        </pc:picChg>
      </pc:sldChg>
      <pc:sldChg chg="modSp add mod setBg">
        <pc:chgData name="Dr. Moses Satralkar" userId="ca9344f7aaaa7231" providerId="LiveId" clId="{E570C544-DE1E-4A74-A4BF-BDBB92E39AB9}" dt="2022-06-16T10:26:37.336" v="2762"/>
        <pc:sldMkLst>
          <pc:docMk/>
          <pc:sldMk cId="663300817" sldId="322"/>
        </pc:sldMkLst>
        <pc:spChg chg="mod">
          <ac:chgData name="Dr. Moses Satralkar" userId="ca9344f7aaaa7231" providerId="LiveId" clId="{E570C544-DE1E-4A74-A4BF-BDBB92E39AB9}" dt="2022-06-16T10:26:29.495" v="2760" actId="207"/>
          <ac:spMkLst>
            <pc:docMk/>
            <pc:sldMk cId="663300817" sldId="322"/>
            <ac:spMk id="10" creationId="{F00E7341-A6FB-4B6E-AC7F-493DCFBC48B6}"/>
          </ac:spMkLst>
        </pc:spChg>
      </pc:sldChg>
      <pc:sldChg chg="modSp add mod setBg">
        <pc:chgData name="Dr. Moses Satralkar" userId="ca9344f7aaaa7231" providerId="LiveId" clId="{E570C544-DE1E-4A74-A4BF-BDBB92E39AB9}" dt="2022-06-17T12:36:34.260" v="4506" actId="20577"/>
        <pc:sldMkLst>
          <pc:docMk/>
          <pc:sldMk cId="2670913462" sldId="324"/>
        </pc:sldMkLst>
        <pc:spChg chg="mod">
          <ac:chgData name="Dr. Moses Satralkar" userId="ca9344f7aaaa7231" providerId="LiveId" clId="{E570C544-DE1E-4A74-A4BF-BDBB92E39AB9}" dt="2022-06-16T10:19:15.908" v="2661" actId="207"/>
          <ac:spMkLst>
            <pc:docMk/>
            <pc:sldMk cId="2670913462" sldId="324"/>
            <ac:spMk id="2" creationId="{A84F0758-E8A5-4C70-AEB4-331411BC5965}"/>
          </ac:spMkLst>
        </pc:spChg>
        <pc:spChg chg="mod">
          <ac:chgData name="Dr. Moses Satralkar" userId="ca9344f7aaaa7231" providerId="LiveId" clId="{E570C544-DE1E-4A74-A4BF-BDBB92E39AB9}" dt="2022-06-17T12:36:34.260" v="4506" actId="20577"/>
          <ac:spMkLst>
            <pc:docMk/>
            <pc:sldMk cId="2670913462" sldId="324"/>
            <ac:spMk id="3" creationId="{355FDA77-7199-42C0-8144-5C4662D5F966}"/>
          </ac:spMkLst>
        </pc:spChg>
        <pc:picChg chg="mod">
          <ac:chgData name="Dr. Moses Satralkar" userId="ca9344f7aaaa7231" providerId="LiveId" clId="{E570C544-DE1E-4A74-A4BF-BDBB92E39AB9}" dt="2022-06-16T16:54:42.431" v="4413" actId="1076"/>
          <ac:picMkLst>
            <pc:docMk/>
            <pc:sldMk cId="2670913462" sldId="324"/>
            <ac:picMk id="6146" creationId="{8D665E48-8FDA-4B3A-895A-DCB3C6716E54}"/>
          </ac:picMkLst>
        </pc:picChg>
        <pc:picChg chg="mod">
          <ac:chgData name="Dr. Moses Satralkar" userId="ca9344f7aaaa7231" providerId="LiveId" clId="{E570C544-DE1E-4A74-A4BF-BDBB92E39AB9}" dt="2022-06-16T16:54:35.964" v="4412" actId="1076"/>
          <ac:picMkLst>
            <pc:docMk/>
            <pc:sldMk cId="2670913462" sldId="324"/>
            <ac:picMk id="6148" creationId="{8BF98173-B781-4962-952F-D79BF48E7A7B}"/>
          </ac:picMkLst>
        </pc:picChg>
        <pc:picChg chg="mod">
          <ac:chgData name="Dr. Moses Satralkar" userId="ca9344f7aaaa7231" providerId="LiveId" clId="{E570C544-DE1E-4A74-A4BF-BDBB92E39AB9}" dt="2022-06-16T16:54:33.511" v="4411" actId="1076"/>
          <ac:picMkLst>
            <pc:docMk/>
            <pc:sldMk cId="2670913462" sldId="324"/>
            <ac:picMk id="6152" creationId="{CBD2872C-1B7C-4E79-A1CC-843F89F28A07}"/>
          </ac:picMkLst>
        </pc:picChg>
      </pc:sldChg>
      <pc:sldChg chg="delSp modSp add del mod ord">
        <pc:chgData name="Dr. Moses Satralkar" userId="ca9344f7aaaa7231" providerId="LiveId" clId="{E570C544-DE1E-4A74-A4BF-BDBB92E39AB9}" dt="2022-06-16T05:57:27.243" v="789" actId="47"/>
        <pc:sldMkLst>
          <pc:docMk/>
          <pc:sldMk cId="0" sldId="426"/>
        </pc:sldMkLst>
        <pc:spChg chg="mod">
          <ac:chgData name="Dr. Moses Satralkar" userId="ca9344f7aaaa7231" providerId="LiveId" clId="{E570C544-DE1E-4A74-A4BF-BDBB92E39AB9}" dt="2022-06-16T05:04:51.114" v="265" actId="6549"/>
          <ac:spMkLst>
            <pc:docMk/>
            <pc:sldMk cId="0" sldId="426"/>
            <ac:spMk id="7" creationId="{CE855621-EEA3-4008-8253-39610B310E1C}"/>
          </ac:spMkLst>
        </pc:spChg>
        <pc:spChg chg="mod">
          <ac:chgData name="Dr. Moses Satralkar" userId="ca9344f7aaaa7231" providerId="LiveId" clId="{E570C544-DE1E-4A74-A4BF-BDBB92E39AB9}" dt="2022-06-16T05:04:56.923" v="269" actId="27636"/>
          <ac:spMkLst>
            <pc:docMk/>
            <pc:sldMk cId="0" sldId="426"/>
            <ac:spMk id="11" creationId="{12587DFD-A2ED-4F56-8CAF-223D1B04FE5C}"/>
          </ac:spMkLst>
        </pc:spChg>
        <pc:spChg chg="del mod">
          <ac:chgData name="Dr. Moses Satralkar" userId="ca9344f7aaaa7231" providerId="LiveId" clId="{E570C544-DE1E-4A74-A4BF-BDBB92E39AB9}" dt="2022-06-16T05:04:47.382" v="263" actId="478"/>
          <ac:spMkLst>
            <pc:docMk/>
            <pc:sldMk cId="0" sldId="426"/>
            <ac:spMk id="12" creationId="{966553EE-F20A-442D-9055-BBBA0ABDE51F}"/>
          </ac:spMkLst>
        </pc:spChg>
        <pc:spChg chg="mod">
          <ac:chgData name="Dr. Moses Satralkar" userId="ca9344f7aaaa7231" providerId="LiveId" clId="{E570C544-DE1E-4A74-A4BF-BDBB92E39AB9}" dt="2022-06-16T05:04:18.944" v="261" actId="1076"/>
          <ac:spMkLst>
            <pc:docMk/>
            <pc:sldMk cId="0" sldId="426"/>
            <ac:spMk id="62466" creationId="{B60E417C-C94D-4A75-80AB-C657F0028502}"/>
          </ac:spMkLst>
        </pc:spChg>
      </pc:sldChg>
      <pc:sldChg chg="modSp add mod ord setBg">
        <pc:chgData name="Dr. Moses Satralkar" userId="ca9344f7aaaa7231" providerId="LiveId" clId="{E570C544-DE1E-4A74-A4BF-BDBB92E39AB9}" dt="2022-06-16T10:22:22.859" v="2721" actId="403"/>
        <pc:sldMkLst>
          <pc:docMk/>
          <pc:sldMk cId="0" sldId="463"/>
        </pc:sldMkLst>
        <pc:spChg chg="mod">
          <ac:chgData name="Dr. Moses Satralkar" userId="ca9344f7aaaa7231" providerId="LiveId" clId="{E570C544-DE1E-4A74-A4BF-BDBB92E39AB9}" dt="2022-06-16T10:22:22.859" v="2721" actId="403"/>
          <ac:spMkLst>
            <pc:docMk/>
            <pc:sldMk cId="0" sldId="463"/>
            <ac:spMk id="3" creationId="{874FE6CF-358C-4827-9546-C6251AA79334}"/>
          </ac:spMkLst>
        </pc:spChg>
      </pc:sldChg>
      <pc:sldChg chg="modSp add mod ord setBg">
        <pc:chgData name="Dr. Moses Satralkar" userId="ca9344f7aaaa7231" providerId="LiveId" clId="{E570C544-DE1E-4A74-A4BF-BDBB92E39AB9}" dt="2022-06-16T15:09:33.571" v="4073"/>
        <pc:sldMkLst>
          <pc:docMk/>
          <pc:sldMk cId="891328739" sldId="489"/>
        </pc:sldMkLst>
        <pc:spChg chg="mod">
          <ac:chgData name="Dr. Moses Satralkar" userId="ca9344f7aaaa7231" providerId="LiveId" clId="{E570C544-DE1E-4A74-A4BF-BDBB92E39AB9}" dt="2022-06-16T15:09:28.156" v="4071" actId="1076"/>
          <ac:spMkLst>
            <pc:docMk/>
            <pc:sldMk cId="891328739" sldId="489"/>
            <ac:spMk id="61442" creationId="{FA7FC49A-F113-48B9-853E-DC0C6CE322A3}"/>
          </ac:spMkLst>
        </pc:spChg>
        <pc:spChg chg="mod">
          <ac:chgData name="Dr. Moses Satralkar" userId="ca9344f7aaaa7231" providerId="LiveId" clId="{E570C544-DE1E-4A74-A4BF-BDBB92E39AB9}" dt="2022-06-16T14:56:13.052" v="3856" actId="1076"/>
          <ac:spMkLst>
            <pc:docMk/>
            <pc:sldMk cId="891328739" sldId="489"/>
            <ac:spMk id="61446" creationId="{3EAC6636-C7A6-4413-9575-F843BBC21122}"/>
          </ac:spMkLst>
        </pc:spChg>
        <pc:picChg chg="mod">
          <ac:chgData name="Dr. Moses Satralkar" userId="ca9344f7aaaa7231" providerId="LiveId" clId="{E570C544-DE1E-4A74-A4BF-BDBB92E39AB9}" dt="2022-06-16T14:56:09.740" v="3855" actId="1076"/>
          <ac:picMkLst>
            <pc:docMk/>
            <pc:sldMk cId="891328739" sldId="489"/>
            <ac:picMk id="1028" creationId="{1017FC4C-D5C9-4525-99A1-495F4CD0F1AB}"/>
          </ac:picMkLst>
        </pc:picChg>
        <pc:picChg chg="mod">
          <ac:chgData name="Dr. Moses Satralkar" userId="ca9344f7aaaa7231" providerId="LiveId" clId="{E570C544-DE1E-4A74-A4BF-BDBB92E39AB9}" dt="2022-06-16T14:56:08.381" v="3854" actId="1076"/>
          <ac:picMkLst>
            <pc:docMk/>
            <pc:sldMk cId="891328739" sldId="489"/>
            <ac:picMk id="1032" creationId="{1CC3C47E-1E5E-415B-85F6-0755DF267B6B}"/>
          </ac:picMkLst>
        </pc:picChg>
      </pc:sldChg>
      <pc:sldChg chg="modSp add mod ord setBg">
        <pc:chgData name="Dr. Moses Satralkar" userId="ca9344f7aaaa7231" providerId="LiveId" clId="{E570C544-DE1E-4A74-A4BF-BDBB92E39AB9}" dt="2022-06-16T14:56:59.798" v="3874" actId="313"/>
        <pc:sldMkLst>
          <pc:docMk/>
          <pc:sldMk cId="752314309" sldId="501"/>
        </pc:sldMkLst>
        <pc:spChg chg="mod">
          <ac:chgData name="Dr. Moses Satralkar" userId="ca9344f7aaaa7231" providerId="LiveId" clId="{E570C544-DE1E-4A74-A4BF-BDBB92E39AB9}" dt="2022-06-16T14:56:59.798" v="3874" actId="313"/>
          <ac:spMkLst>
            <pc:docMk/>
            <pc:sldMk cId="752314309" sldId="501"/>
            <ac:spMk id="4" creationId="{3FA5400E-0DEC-41D3-AA32-C845F8DBE2F7}"/>
          </ac:spMkLst>
        </pc:spChg>
        <pc:picChg chg="mod">
          <ac:chgData name="Dr. Moses Satralkar" userId="ca9344f7aaaa7231" providerId="LiveId" clId="{E570C544-DE1E-4A74-A4BF-BDBB92E39AB9}" dt="2022-06-16T05:36:12.391" v="421" actId="1076"/>
          <ac:picMkLst>
            <pc:docMk/>
            <pc:sldMk cId="752314309" sldId="501"/>
            <ac:picMk id="4100" creationId="{D9B300E5-7E91-4DF6-BB1C-E9730E32D6D0}"/>
          </ac:picMkLst>
        </pc:picChg>
        <pc:picChg chg="mod">
          <ac:chgData name="Dr. Moses Satralkar" userId="ca9344f7aaaa7231" providerId="LiveId" clId="{E570C544-DE1E-4A74-A4BF-BDBB92E39AB9}" dt="2022-06-16T05:36:10.782" v="420" actId="1076"/>
          <ac:picMkLst>
            <pc:docMk/>
            <pc:sldMk cId="752314309" sldId="501"/>
            <ac:picMk id="4102" creationId="{AE5FA1E7-2C64-4078-AEF8-BF7095C58B52}"/>
          </ac:picMkLst>
        </pc:picChg>
      </pc:sldChg>
      <pc:sldChg chg="addSp delSp modSp new mod setBg">
        <pc:chgData name="Dr. Moses Satralkar" userId="ca9344f7aaaa7231" providerId="LiveId" clId="{E570C544-DE1E-4A74-A4BF-BDBB92E39AB9}" dt="2022-06-17T12:36:52.026" v="4508" actId="207"/>
        <pc:sldMkLst>
          <pc:docMk/>
          <pc:sldMk cId="1086862289" sldId="502"/>
        </pc:sldMkLst>
        <pc:spChg chg="del mod">
          <ac:chgData name="Dr. Moses Satralkar" userId="ca9344f7aaaa7231" providerId="LiveId" clId="{E570C544-DE1E-4A74-A4BF-BDBB92E39AB9}" dt="2022-06-16T05:32:48.525" v="368" actId="478"/>
          <ac:spMkLst>
            <pc:docMk/>
            <pc:sldMk cId="1086862289" sldId="502"/>
            <ac:spMk id="2" creationId="{089DE496-2F10-6957-FD77-8A5809E3576A}"/>
          </ac:spMkLst>
        </pc:spChg>
        <pc:spChg chg="mod">
          <ac:chgData name="Dr. Moses Satralkar" userId="ca9344f7aaaa7231" providerId="LiveId" clId="{E570C544-DE1E-4A74-A4BF-BDBB92E39AB9}" dt="2022-06-17T12:36:52.026" v="4508" actId="207"/>
          <ac:spMkLst>
            <pc:docMk/>
            <pc:sldMk cId="1086862289" sldId="502"/>
            <ac:spMk id="3" creationId="{81BBB9E4-4DF5-DBDC-CE2C-F7CF4C3A3627}"/>
          </ac:spMkLst>
        </pc:spChg>
        <pc:spChg chg="add del mod">
          <ac:chgData name="Dr. Moses Satralkar" userId="ca9344f7aaaa7231" providerId="LiveId" clId="{E570C544-DE1E-4A74-A4BF-BDBB92E39AB9}" dt="2022-06-16T05:32:46.541" v="367" actId="478"/>
          <ac:spMkLst>
            <pc:docMk/>
            <pc:sldMk cId="1086862289" sldId="502"/>
            <ac:spMk id="9" creationId="{8F3DDB7F-4ABC-4EB8-3276-6B0A51A2A316}"/>
          </ac:spMkLst>
        </pc:spChg>
        <pc:spChg chg="add mod">
          <ac:chgData name="Dr. Moses Satralkar" userId="ca9344f7aaaa7231" providerId="LiveId" clId="{E570C544-DE1E-4A74-A4BF-BDBB92E39AB9}" dt="2022-06-16T10:15:54.142" v="2634" actId="207"/>
          <ac:spMkLst>
            <pc:docMk/>
            <pc:sldMk cId="1086862289" sldId="502"/>
            <ac:spMk id="10" creationId="{902CFB60-9016-C41F-3DBF-C77C9A744A52}"/>
          </ac:spMkLst>
        </pc:spChg>
        <pc:picChg chg="add del mod">
          <ac:chgData name="Dr. Moses Satralkar" userId="ca9344f7aaaa7231" providerId="LiveId" clId="{E570C544-DE1E-4A74-A4BF-BDBB92E39AB9}" dt="2022-06-16T05:21:49.813" v="299"/>
          <ac:picMkLst>
            <pc:docMk/>
            <pc:sldMk cId="1086862289" sldId="502"/>
            <ac:picMk id="1026" creationId="{50EBCED5-5AE8-5ED1-BBA8-EF3B6DB52422}"/>
          </ac:picMkLst>
        </pc:picChg>
        <pc:picChg chg="add del mod">
          <ac:chgData name="Dr. Moses Satralkar" userId="ca9344f7aaaa7231" providerId="LiveId" clId="{E570C544-DE1E-4A74-A4BF-BDBB92E39AB9}" dt="2022-06-16T05:23:58.315" v="323" actId="478"/>
          <ac:picMkLst>
            <pc:docMk/>
            <pc:sldMk cId="1086862289" sldId="502"/>
            <ac:picMk id="1028" creationId="{C0E39D85-C790-8984-2374-DF000BB0348A}"/>
          </ac:picMkLst>
        </pc:picChg>
        <pc:picChg chg="add del mod">
          <ac:chgData name="Dr. Moses Satralkar" userId="ca9344f7aaaa7231" providerId="LiveId" clId="{E570C544-DE1E-4A74-A4BF-BDBB92E39AB9}" dt="2022-06-16T05:22:51.427" v="309"/>
          <ac:picMkLst>
            <pc:docMk/>
            <pc:sldMk cId="1086862289" sldId="502"/>
            <ac:picMk id="1030" creationId="{EB5A27D1-9522-3F0B-AF83-D45611604E70}"/>
          </ac:picMkLst>
        </pc:picChg>
        <pc:picChg chg="add del mod">
          <ac:chgData name="Dr. Moses Satralkar" userId="ca9344f7aaaa7231" providerId="LiveId" clId="{E570C544-DE1E-4A74-A4BF-BDBB92E39AB9}" dt="2022-06-16T16:51:56.714" v="4398" actId="478"/>
          <ac:picMkLst>
            <pc:docMk/>
            <pc:sldMk cId="1086862289" sldId="502"/>
            <ac:picMk id="1032" creationId="{AB8F0A3C-B673-F386-5E57-B64BB8756F12}"/>
          </ac:picMkLst>
        </pc:picChg>
        <pc:picChg chg="add mod">
          <ac:chgData name="Dr. Moses Satralkar" userId="ca9344f7aaaa7231" providerId="LiveId" clId="{E570C544-DE1E-4A74-A4BF-BDBB92E39AB9}" dt="2022-06-16T16:53:47.809" v="4407" actId="1076"/>
          <ac:picMkLst>
            <pc:docMk/>
            <pc:sldMk cId="1086862289" sldId="502"/>
            <ac:picMk id="1034" creationId="{E066DC81-E673-E1B5-1531-2825F4BE1D54}"/>
          </ac:picMkLst>
        </pc:picChg>
        <pc:picChg chg="add mod">
          <ac:chgData name="Dr. Moses Satralkar" userId="ca9344f7aaaa7231" providerId="LiveId" clId="{E570C544-DE1E-4A74-A4BF-BDBB92E39AB9}" dt="2022-06-16T16:53:53.293" v="4409" actId="14100"/>
          <ac:picMkLst>
            <pc:docMk/>
            <pc:sldMk cId="1086862289" sldId="502"/>
            <ac:picMk id="2050" creationId="{C5D645D1-708E-C7FA-F77B-F00932D533BA}"/>
          </ac:picMkLst>
        </pc:picChg>
      </pc:sldChg>
      <pc:sldChg chg="addSp delSp modSp new mod ord setBg">
        <pc:chgData name="Dr. Moses Satralkar" userId="ca9344f7aaaa7231" providerId="LiveId" clId="{E570C544-DE1E-4A74-A4BF-BDBB92E39AB9}" dt="2022-06-16T16:25:28.938" v="4378" actId="1076"/>
        <pc:sldMkLst>
          <pc:docMk/>
          <pc:sldMk cId="3722799408" sldId="503"/>
        </pc:sldMkLst>
        <pc:spChg chg="del">
          <ac:chgData name="Dr. Moses Satralkar" userId="ca9344f7aaaa7231" providerId="LiveId" clId="{E570C544-DE1E-4A74-A4BF-BDBB92E39AB9}" dt="2022-06-16T09:13:35.640" v="2448" actId="478"/>
          <ac:spMkLst>
            <pc:docMk/>
            <pc:sldMk cId="3722799408" sldId="503"/>
            <ac:spMk id="2" creationId="{A3321DA2-6A1B-2A18-FAB7-29AF752F5A6F}"/>
          </ac:spMkLst>
        </pc:spChg>
        <pc:spChg chg="del">
          <ac:chgData name="Dr. Moses Satralkar" userId="ca9344f7aaaa7231" providerId="LiveId" clId="{E570C544-DE1E-4A74-A4BF-BDBB92E39AB9}" dt="2022-06-16T05:27:23.427" v="339"/>
          <ac:spMkLst>
            <pc:docMk/>
            <pc:sldMk cId="3722799408" sldId="503"/>
            <ac:spMk id="3" creationId="{C33CF990-5E29-DBC6-FCF6-D901CDA0E889}"/>
          </ac:spMkLst>
        </pc:spChg>
        <pc:spChg chg="add del mod">
          <ac:chgData name="Dr. Moses Satralkar" userId="ca9344f7aaaa7231" providerId="LiveId" clId="{E570C544-DE1E-4A74-A4BF-BDBB92E39AB9}" dt="2022-06-16T09:13:42.794" v="2451" actId="478"/>
          <ac:spMkLst>
            <pc:docMk/>
            <pc:sldMk cId="3722799408" sldId="503"/>
            <ac:spMk id="3" creationId="{FC01B02A-AD93-A132-CD18-5AA14AE184E5}"/>
          </ac:spMkLst>
        </pc:spChg>
        <pc:spChg chg="add del mod">
          <ac:chgData name="Dr. Moses Satralkar" userId="ca9344f7aaaa7231" providerId="LiveId" clId="{E570C544-DE1E-4A74-A4BF-BDBB92E39AB9}" dt="2022-06-16T09:14:04.447" v="2455" actId="478"/>
          <ac:spMkLst>
            <pc:docMk/>
            <pc:sldMk cId="3722799408" sldId="503"/>
            <ac:spMk id="5" creationId="{309C25B5-7186-A0EA-9E3B-7CDD05118376}"/>
          </ac:spMkLst>
        </pc:spChg>
        <pc:spChg chg="add mod">
          <ac:chgData name="Dr. Moses Satralkar" userId="ca9344f7aaaa7231" providerId="LiveId" clId="{E570C544-DE1E-4A74-A4BF-BDBB92E39AB9}" dt="2022-06-16T16:25:28.938" v="4378" actId="1076"/>
          <ac:spMkLst>
            <pc:docMk/>
            <pc:sldMk cId="3722799408" sldId="503"/>
            <ac:spMk id="11" creationId="{B8B5236D-7945-FA58-7D8B-6EE88AF5D500}"/>
          </ac:spMkLst>
        </pc:spChg>
        <pc:spChg chg="add del mod">
          <ac:chgData name="Dr. Moses Satralkar" userId="ca9344f7aaaa7231" providerId="LiveId" clId="{E570C544-DE1E-4A74-A4BF-BDBB92E39AB9}" dt="2022-06-16T09:14:00.978" v="2454" actId="478"/>
          <ac:spMkLst>
            <pc:docMk/>
            <pc:sldMk cId="3722799408" sldId="503"/>
            <ac:spMk id="12" creationId="{E3D87F7B-6081-06B9-3A2B-BCC3634D6C50}"/>
          </ac:spMkLst>
        </pc:spChg>
        <pc:picChg chg="add mod">
          <ac:chgData name="Dr. Moses Satralkar" userId="ca9344f7aaaa7231" providerId="LiveId" clId="{E570C544-DE1E-4A74-A4BF-BDBB92E39AB9}" dt="2022-06-16T08:31:45.597" v="1900" actId="14100"/>
          <ac:picMkLst>
            <pc:docMk/>
            <pc:sldMk cId="3722799408" sldId="503"/>
            <ac:picMk id="9" creationId="{9C6343DD-3DF4-32F8-0765-6172118C8BFE}"/>
          </ac:picMkLst>
        </pc:picChg>
        <pc:picChg chg="add mod">
          <ac:chgData name="Dr. Moses Satralkar" userId="ca9344f7aaaa7231" providerId="LiveId" clId="{E570C544-DE1E-4A74-A4BF-BDBB92E39AB9}" dt="2022-06-16T16:25:24.514" v="4377" actId="1076"/>
          <ac:picMkLst>
            <pc:docMk/>
            <pc:sldMk cId="3722799408" sldId="503"/>
            <ac:picMk id="10" creationId="{271EA011-9CC9-1C35-C74F-588CD1FF4097}"/>
          </ac:picMkLst>
        </pc:picChg>
        <pc:picChg chg="add del mod">
          <ac:chgData name="Dr. Moses Satralkar" userId="ca9344f7aaaa7231" providerId="LiveId" clId="{E570C544-DE1E-4A74-A4BF-BDBB92E39AB9}" dt="2022-06-16T16:20:14.670" v="4347" actId="21"/>
          <ac:picMkLst>
            <pc:docMk/>
            <pc:sldMk cId="3722799408" sldId="503"/>
            <ac:picMk id="12" creationId="{E6BC6328-57A3-1775-89CE-DE0D6B959DE9}"/>
          </ac:picMkLst>
        </pc:picChg>
        <pc:picChg chg="add mod">
          <ac:chgData name="Dr. Moses Satralkar" userId="ca9344f7aaaa7231" providerId="LiveId" clId="{E570C544-DE1E-4A74-A4BF-BDBB92E39AB9}" dt="2022-06-16T16:20:28.951" v="4352" actId="14100"/>
          <ac:picMkLst>
            <pc:docMk/>
            <pc:sldMk cId="3722799408" sldId="503"/>
            <ac:picMk id="15" creationId="{FEB0CE76-D9F6-28B4-C5AB-716245B47D06}"/>
          </ac:picMkLst>
        </pc:picChg>
        <pc:picChg chg="add mod">
          <ac:chgData name="Dr. Moses Satralkar" userId="ca9344f7aaaa7231" providerId="LiveId" clId="{E570C544-DE1E-4A74-A4BF-BDBB92E39AB9}" dt="2022-06-16T14:38:40.477" v="3093" actId="1076"/>
          <ac:picMkLst>
            <pc:docMk/>
            <pc:sldMk cId="3722799408" sldId="503"/>
            <ac:picMk id="16" creationId="{AE857212-C9F4-D3B0-2390-DA1A6DE08255}"/>
          </ac:picMkLst>
        </pc:picChg>
        <pc:picChg chg="add del mod">
          <ac:chgData name="Dr. Moses Satralkar" userId="ca9344f7aaaa7231" providerId="LiveId" clId="{E570C544-DE1E-4A74-A4BF-BDBB92E39AB9}" dt="2022-06-16T09:11:49.850" v="2444" actId="478"/>
          <ac:picMkLst>
            <pc:docMk/>
            <pc:sldMk cId="3722799408" sldId="503"/>
            <ac:picMk id="2050" creationId="{DD516D66-DE1E-F1FC-2E55-0567BDB2550B}"/>
          </ac:picMkLst>
        </pc:picChg>
        <pc:picChg chg="add del mod">
          <ac:chgData name="Dr. Moses Satralkar" userId="ca9344f7aaaa7231" providerId="LiveId" clId="{E570C544-DE1E-4A74-A4BF-BDBB92E39AB9}" dt="2022-06-16T08:30:57.135" v="1896" actId="478"/>
          <ac:picMkLst>
            <pc:docMk/>
            <pc:sldMk cId="3722799408" sldId="503"/>
            <ac:picMk id="2052" creationId="{AACA80B4-10C3-2BF3-76FC-39AF9D1E3E9E}"/>
          </ac:picMkLst>
        </pc:picChg>
        <pc:picChg chg="add mod">
          <ac:chgData name="Dr. Moses Satralkar" userId="ca9344f7aaaa7231" providerId="LiveId" clId="{E570C544-DE1E-4A74-A4BF-BDBB92E39AB9}" dt="2022-06-16T14:38:22.164" v="3088" actId="1076"/>
          <ac:picMkLst>
            <pc:docMk/>
            <pc:sldMk cId="3722799408" sldId="503"/>
            <ac:picMk id="2054" creationId="{2FD121CF-8444-E6D3-3D7B-5658C0092A39}"/>
          </ac:picMkLst>
        </pc:picChg>
        <pc:picChg chg="add mod">
          <ac:chgData name="Dr. Moses Satralkar" userId="ca9344f7aaaa7231" providerId="LiveId" clId="{E570C544-DE1E-4A74-A4BF-BDBB92E39AB9}" dt="2022-06-16T14:38:26.980" v="3089" actId="1076"/>
          <ac:picMkLst>
            <pc:docMk/>
            <pc:sldMk cId="3722799408" sldId="503"/>
            <ac:picMk id="2056" creationId="{C00BBBCE-7F46-2CB1-2748-473ED33100B4}"/>
          </ac:picMkLst>
        </pc:picChg>
        <pc:picChg chg="add del mod">
          <ac:chgData name="Dr. Moses Satralkar" userId="ca9344f7aaaa7231" providerId="LiveId" clId="{E570C544-DE1E-4A74-A4BF-BDBB92E39AB9}" dt="2022-06-16T05:28:49.499" v="349"/>
          <ac:picMkLst>
            <pc:docMk/>
            <pc:sldMk cId="3722799408" sldId="503"/>
            <ac:picMk id="2058" creationId="{EAB53A36-2B7C-3029-A96E-FBAA9243FE4B}"/>
          </ac:picMkLst>
        </pc:picChg>
        <pc:picChg chg="add mod">
          <ac:chgData name="Dr. Moses Satralkar" userId="ca9344f7aaaa7231" providerId="LiveId" clId="{E570C544-DE1E-4A74-A4BF-BDBB92E39AB9}" dt="2022-06-16T08:33:30.754" v="1911" actId="14100"/>
          <ac:picMkLst>
            <pc:docMk/>
            <pc:sldMk cId="3722799408" sldId="503"/>
            <ac:picMk id="2060" creationId="{9BA99476-F291-9067-E51E-2ED9F1F52D9C}"/>
          </ac:picMkLst>
        </pc:picChg>
      </pc:sldChg>
      <pc:sldChg chg="addSp delSp modSp new mod ord setBg">
        <pc:chgData name="Dr. Moses Satralkar" userId="ca9344f7aaaa7231" providerId="LiveId" clId="{E570C544-DE1E-4A74-A4BF-BDBB92E39AB9}" dt="2022-06-16T16:32:10.589" v="4397" actId="1076"/>
        <pc:sldMkLst>
          <pc:docMk/>
          <pc:sldMk cId="2057313717" sldId="504"/>
        </pc:sldMkLst>
        <pc:spChg chg="del">
          <ac:chgData name="Dr. Moses Satralkar" userId="ca9344f7aaaa7231" providerId="LiveId" clId="{E570C544-DE1E-4A74-A4BF-BDBB92E39AB9}" dt="2022-06-16T06:03:17.118" v="807" actId="478"/>
          <ac:spMkLst>
            <pc:docMk/>
            <pc:sldMk cId="2057313717" sldId="504"/>
            <ac:spMk id="2" creationId="{F4887417-3E9D-EAA1-7750-F804014D123A}"/>
          </ac:spMkLst>
        </pc:spChg>
        <pc:spChg chg="del">
          <ac:chgData name="Dr. Moses Satralkar" userId="ca9344f7aaaa7231" providerId="LiveId" clId="{E570C544-DE1E-4A74-A4BF-BDBB92E39AB9}" dt="2022-06-16T06:03:19.503" v="808" actId="478"/>
          <ac:spMkLst>
            <pc:docMk/>
            <pc:sldMk cId="2057313717" sldId="504"/>
            <ac:spMk id="3" creationId="{8F2A159C-9C62-C189-E1E7-EFD0C62B83CD}"/>
          </ac:spMkLst>
        </pc:spChg>
        <pc:spChg chg="add mod">
          <ac:chgData name="Dr. Moses Satralkar" userId="ca9344f7aaaa7231" providerId="LiveId" clId="{E570C544-DE1E-4A74-A4BF-BDBB92E39AB9}" dt="2022-06-16T15:10:06.063" v="4132" actId="1076"/>
          <ac:spMkLst>
            <pc:docMk/>
            <pc:sldMk cId="2057313717" sldId="504"/>
            <ac:spMk id="10" creationId="{921A6B1B-401E-43D3-5887-14760796CFDB}"/>
          </ac:spMkLst>
        </pc:spChg>
        <pc:picChg chg="add mod">
          <ac:chgData name="Dr. Moses Satralkar" userId="ca9344f7aaaa7231" providerId="LiveId" clId="{E570C544-DE1E-4A74-A4BF-BDBB92E39AB9}" dt="2022-06-16T16:31:52.279" v="4394" actId="14100"/>
          <ac:picMkLst>
            <pc:docMk/>
            <pc:sldMk cId="2057313717" sldId="504"/>
            <ac:picMk id="1026" creationId="{93F17B49-BA4A-0318-F8AF-257109FEA61C}"/>
          </ac:picMkLst>
        </pc:picChg>
        <pc:picChg chg="add mod">
          <ac:chgData name="Dr. Moses Satralkar" userId="ca9344f7aaaa7231" providerId="LiveId" clId="{E570C544-DE1E-4A74-A4BF-BDBB92E39AB9}" dt="2022-06-16T16:32:10.589" v="4397" actId="1076"/>
          <ac:picMkLst>
            <pc:docMk/>
            <pc:sldMk cId="2057313717" sldId="504"/>
            <ac:picMk id="2050" creationId="{BA854CA2-9BAF-7310-378F-E072B8354407}"/>
          </ac:picMkLst>
        </pc:picChg>
        <pc:picChg chg="add mod">
          <ac:chgData name="Dr. Moses Satralkar" userId="ca9344f7aaaa7231" providerId="LiveId" clId="{E570C544-DE1E-4A74-A4BF-BDBB92E39AB9}" dt="2022-06-16T16:31:34.469" v="4390" actId="1076"/>
          <ac:picMkLst>
            <pc:docMk/>
            <pc:sldMk cId="2057313717" sldId="504"/>
            <ac:picMk id="4098" creationId="{527A1AC6-C41F-9454-F9C9-1583BA6DAAD0}"/>
          </ac:picMkLst>
        </pc:picChg>
        <pc:picChg chg="add del mod">
          <ac:chgData name="Dr. Moses Satralkar" userId="ca9344f7aaaa7231" providerId="LiveId" clId="{E570C544-DE1E-4A74-A4BF-BDBB92E39AB9}" dt="2022-06-16T06:00:55.743" v="796"/>
          <ac:picMkLst>
            <pc:docMk/>
            <pc:sldMk cId="2057313717" sldId="504"/>
            <ac:picMk id="4100" creationId="{38350D0B-B959-5E78-9945-73CFC5467675}"/>
          </ac:picMkLst>
        </pc:picChg>
        <pc:picChg chg="add mod">
          <ac:chgData name="Dr. Moses Satralkar" userId="ca9344f7aaaa7231" providerId="LiveId" clId="{E570C544-DE1E-4A74-A4BF-BDBB92E39AB9}" dt="2022-06-16T16:32:08.011" v="4396" actId="1076"/>
          <ac:picMkLst>
            <pc:docMk/>
            <pc:sldMk cId="2057313717" sldId="504"/>
            <ac:picMk id="4102" creationId="{911A5A0D-A47B-3429-C527-A680DFD17411}"/>
          </ac:picMkLst>
        </pc:picChg>
        <pc:picChg chg="add del mod">
          <ac:chgData name="Dr. Moses Satralkar" userId="ca9344f7aaaa7231" providerId="LiveId" clId="{E570C544-DE1E-4A74-A4BF-BDBB92E39AB9}" dt="2022-06-16T16:30:50.523" v="4379" actId="478"/>
          <ac:picMkLst>
            <pc:docMk/>
            <pc:sldMk cId="2057313717" sldId="504"/>
            <ac:picMk id="4104" creationId="{49230312-7355-738D-27E6-D81175E2F791}"/>
          </ac:picMkLst>
        </pc:picChg>
        <pc:picChg chg="add mod">
          <ac:chgData name="Dr. Moses Satralkar" userId="ca9344f7aaaa7231" providerId="LiveId" clId="{E570C544-DE1E-4A74-A4BF-BDBB92E39AB9}" dt="2022-06-16T16:31:36.969" v="4391" actId="1076"/>
          <ac:picMkLst>
            <pc:docMk/>
            <pc:sldMk cId="2057313717" sldId="504"/>
            <ac:picMk id="4106" creationId="{CD8389C5-2DF3-1867-84C4-DE9A575269F3}"/>
          </ac:picMkLst>
        </pc:picChg>
      </pc:sldChg>
      <pc:sldMasterChg chg="setBg modSldLayout">
        <pc:chgData name="Dr. Moses Satralkar" userId="ca9344f7aaaa7231" providerId="LiveId" clId="{E570C544-DE1E-4A74-A4BF-BDBB92E39AB9}" dt="2022-06-16T08:49:12.817" v="2158"/>
        <pc:sldMasterMkLst>
          <pc:docMk/>
          <pc:sldMasterMk cId="3664862470" sldId="2147483648"/>
        </pc:sldMasterMkLst>
        <pc:sldLayoutChg chg="setBg">
          <pc:chgData name="Dr. Moses Satralkar" userId="ca9344f7aaaa7231" providerId="LiveId" clId="{E570C544-DE1E-4A74-A4BF-BDBB92E39AB9}" dt="2022-06-16T08:49:12.817" v="2158"/>
          <pc:sldLayoutMkLst>
            <pc:docMk/>
            <pc:sldMasterMk cId="3664862470" sldId="2147483648"/>
            <pc:sldLayoutMk cId="1676818727" sldId="2147483649"/>
          </pc:sldLayoutMkLst>
        </pc:sldLayoutChg>
        <pc:sldLayoutChg chg="setBg">
          <pc:chgData name="Dr. Moses Satralkar" userId="ca9344f7aaaa7231" providerId="LiveId" clId="{E570C544-DE1E-4A74-A4BF-BDBB92E39AB9}" dt="2022-06-16T08:49:12.817" v="2158"/>
          <pc:sldLayoutMkLst>
            <pc:docMk/>
            <pc:sldMasterMk cId="3664862470" sldId="2147483648"/>
            <pc:sldLayoutMk cId="3553431919" sldId="2147483650"/>
          </pc:sldLayoutMkLst>
        </pc:sldLayoutChg>
        <pc:sldLayoutChg chg="setBg">
          <pc:chgData name="Dr. Moses Satralkar" userId="ca9344f7aaaa7231" providerId="LiveId" clId="{E570C544-DE1E-4A74-A4BF-BDBB92E39AB9}" dt="2022-06-16T08:49:12.817" v="2158"/>
          <pc:sldLayoutMkLst>
            <pc:docMk/>
            <pc:sldMasterMk cId="3664862470" sldId="2147483648"/>
            <pc:sldLayoutMk cId="612433141" sldId="2147483651"/>
          </pc:sldLayoutMkLst>
        </pc:sldLayoutChg>
        <pc:sldLayoutChg chg="setBg">
          <pc:chgData name="Dr. Moses Satralkar" userId="ca9344f7aaaa7231" providerId="LiveId" clId="{E570C544-DE1E-4A74-A4BF-BDBB92E39AB9}" dt="2022-06-16T08:49:12.817" v="2158"/>
          <pc:sldLayoutMkLst>
            <pc:docMk/>
            <pc:sldMasterMk cId="3664862470" sldId="2147483648"/>
            <pc:sldLayoutMk cId="3286778096" sldId="2147483652"/>
          </pc:sldLayoutMkLst>
        </pc:sldLayoutChg>
        <pc:sldLayoutChg chg="setBg">
          <pc:chgData name="Dr. Moses Satralkar" userId="ca9344f7aaaa7231" providerId="LiveId" clId="{E570C544-DE1E-4A74-A4BF-BDBB92E39AB9}" dt="2022-06-16T08:49:12.817" v="2158"/>
          <pc:sldLayoutMkLst>
            <pc:docMk/>
            <pc:sldMasterMk cId="3664862470" sldId="2147483648"/>
            <pc:sldLayoutMk cId="1082506044" sldId="2147483653"/>
          </pc:sldLayoutMkLst>
        </pc:sldLayoutChg>
        <pc:sldLayoutChg chg="setBg">
          <pc:chgData name="Dr. Moses Satralkar" userId="ca9344f7aaaa7231" providerId="LiveId" clId="{E570C544-DE1E-4A74-A4BF-BDBB92E39AB9}" dt="2022-06-16T08:49:12.817" v="2158"/>
          <pc:sldLayoutMkLst>
            <pc:docMk/>
            <pc:sldMasterMk cId="3664862470" sldId="2147483648"/>
            <pc:sldLayoutMk cId="1120509006" sldId="2147483654"/>
          </pc:sldLayoutMkLst>
        </pc:sldLayoutChg>
        <pc:sldLayoutChg chg="setBg">
          <pc:chgData name="Dr. Moses Satralkar" userId="ca9344f7aaaa7231" providerId="LiveId" clId="{E570C544-DE1E-4A74-A4BF-BDBB92E39AB9}" dt="2022-06-16T08:49:12.817" v="2158"/>
          <pc:sldLayoutMkLst>
            <pc:docMk/>
            <pc:sldMasterMk cId="3664862470" sldId="2147483648"/>
            <pc:sldLayoutMk cId="190437682" sldId="2147483655"/>
          </pc:sldLayoutMkLst>
        </pc:sldLayoutChg>
        <pc:sldLayoutChg chg="setBg">
          <pc:chgData name="Dr. Moses Satralkar" userId="ca9344f7aaaa7231" providerId="LiveId" clId="{E570C544-DE1E-4A74-A4BF-BDBB92E39AB9}" dt="2022-06-16T08:49:12.817" v="2158"/>
          <pc:sldLayoutMkLst>
            <pc:docMk/>
            <pc:sldMasterMk cId="3664862470" sldId="2147483648"/>
            <pc:sldLayoutMk cId="3453578321" sldId="2147483656"/>
          </pc:sldLayoutMkLst>
        </pc:sldLayoutChg>
        <pc:sldLayoutChg chg="setBg">
          <pc:chgData name="Dr. Moses Satralkar" userId="ca9344f7aaaa7231" providerId="LiveId" clId="{E570C544-DE1E-4A74-A4BF-BDBB92E39AB9}" dt="2022-06-16T08:49:12.817" v="2158"/>
          <pc:sldLayoutMkLst>
            <pc:docMk/>
            <pc:sldMasterMk cId="3664862470" sldId="2147483648"/>
            <pc:sldLayoutMk cId="727783284" sldId="2147483657"/>
          </pc:sldLayoutMkLst>
        </pc:sldLayoutChg>
        <pc:sldLayoutChg chg="setBg">
          <pc:chgData name="Dr. Moses Satralkar" userId="ca9344f7aaaa7231" providerId="LiveId" clId="{E570C544-DE1E-4A74-A4BF-BDBB92E39AB9}" dt="2022-06-16T08:49:12.817" v="2158"/>
          <pc:sldLayoutMkLst>
            <pc:docMk/>
            <pc:sldMasterMk cId="3664862470" sldId="2147483648"/>
            <pc:sldLayoutMk cId="2879910807" sldId="2147483658"/>
          </pc:sldLayoutMkLst>
        </pc:sldLayoutChg>
        <pc:sldLayoutChg chg="setBg">
          <pc:chgData name="Dr. Moses Satralkar" userId="ca9344f7aaaa7231" providerId="LiveId" clId="{E570C544-DE1E-4A74-A4BF-BDBB92E39AB9}" dt="2022-06-16T08:49:12.817" v="2158"/>
          <pc:sldLayoutMkLst>
            <pc:docMk/>
            <pc:sldMasterMk cId="3664862470" sldId="2147483648"/>
            <pc:sldLayoutMk cId="2240586078" sldId="2147483659"/>
          </pc:sldLayoutMkLst>
        </pc:sldLayoutChg>
        <pc:sldLayoutChg chg="setBg">
          <pc:chgData name="Dr. Moses Satralkar" userId="ca9344f7aaaa7231" providerId="LiveId" clId="{E570C544-DE1E-4A74-A4BF-BDBB92E39AB9}" dt="2022-06-16T08:49:12.817" v="2158"/>
          <pc:sldLayoutMkLst>
            <pc:docMk/>
            <pc:sldMasterMk cId="3664862470" sldId="2147483648"/>
            <pc:sldLayoutMk cId="2912992687" sldId="214748366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F47090-690B-4F89-BF11-3DA8C68AA4A0}" type="datetimeFigureOut">
              <a:rPr lang="en-IN" smtClean="0"/>
              <a:t>17-06-2022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B0F72B-656B-429D-9032-8B54E8DCEB6B}" type="slidenum">
              <a:rPr lang="en-IN" smtClean="0"/>
              <a:t>‹#›</a:t>
            </a:fld>
            <a:endParaRPr lang="en-IN"/>
          </a:p>
        </p:txBody>
      </p:sp>
    </p:spTree>
    <p:extLst>
      <p:ext uri="{BB962C8B-B14F-4D97-AF65-F5344CB8AC3E}">
        <p14:creationId xmlns:p14="http://schemas.microsoft.com/office/powerpoint/2010/main" val="1136897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36B0F72B-656B-429D-9032-8B54E8DCEB6B}" type="slidenum">
              <a:rPr lang="en-IN" smtClean="0"/>
              <a:t>1</a:t>
            </a:fld>
            <a:endParaRPr lang="en-IN"/>
          </a:p>
        </p:txBody>
      </p:sp>
    </p:spTree>
    <p:extLst>
      <p:ext uri="{BB962C8B-B14F-4D97-AF65-F5344CB8AC3E}">
        <p14:creationId xmlns:p14="http://schemas.microsoft.com/office/powerpoint/2010/main" val="2567977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66701C7-BC31-42DC-95B2-CE6F966E4F86}" type="slidenum">
              <a:rPr lang="en-IN" smtClean="0"/>
              <a:t>5</a:t>
            </a:fld>
            <a:endParaRPr lang="en-IN"/>
          </a:p>
        </p:txBody>
      </p:sp>
    </p:spTree>
    <p:extLst>
      <p:ext uri="{BB962C8B-B14F-4D97-AF65-F5344CB8AC3E}">
        <p14:creationId xmlns:p14="http://schemas.microsoft.com/office/powerpoint/2010/main" val="2824255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FDF8EB6-0512-442D-BFD0-DB01C5056F7C}" type="slidenum">
              <a:rPr lang="en-IN" smtClean="0"/>
              <a:t>7</a:t>
            </a:fld>
            <a:endParaRPr lang="en-IN"/>
          </a:p>
        </p:txBody>
      </p:sp>
    </p:spTree>
    <p:extLst>
      <p:ext uri="{BB962C8B-B14F-4D97-AF65-F5344CB8AC3E}">
        <p14:creationId xmlns:p14="http://schemas.microsoft.com/office/powerpoint/2010/main" val="367321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36B0F72B-656B-429D-9032-8B54E8DCEB6B}" type="slidenum">
              <a:rPr lang="en-IN" smtClean="0"/>
              <a:t>12</a:t>
            </a:fld>
            <a:endParaRPr lang="en-IN"/>
          </a:p>
        </p:txBody>
      </p:sp>
    </p:spTree>
    <p:extLst>
      <p:ext uri="{BB962C8B-B14F-4D97-AF65-F5344CB8AC3E}">
        <p14:creationId xmlns:p14="http://schemas.microsoft.com/office/powerpoint/2010/main" val="3185510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36B0F72B-656B-429D-9032-8B54E8DCEB6B}" type="slidenum">
              <a:rPr lang="en-IN" smtClean="0"/>
              <a:t>13</a:t>
            </a:fld>
            <a:endParaRPr lang="en-IN"/>
          </a:p>
        </p:txBody>
      </p:sp>
    </p:spTree>
    <p:extLst>
      <p:ext uri="{BB962C8B-B14F-4D97-AF65-F5344CB8AC3E}">
        <p14:creationId xmlns:p14="http://schemas.microsoft.com/office/powerpoint/2010/main" val="3513445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14399-E0DC-A4AF-7615-D1BC700DFA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FC01E70E-5F24-DFE4-2E15-42D085DCEC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6E8501A7-645F-1488-FA39-ED46290B5A9F}"/>
              </a:ext>
            </a:extLst>
          </p:cNvPr>
          <p:cNvSpPr>
            <a:spLocks noGrp="1"/>
          </p:cNvSpPr>
          <p:nvPr>
            <p:ph type="dt" sz="half" idx="10"/>
          </p:nvPr>
        </p:nvSpPr>
        <p:spPr/>
        <p:txBody>
          <a:bodyPr/>
          <a:lstStyle/>
          <a:p>
            <a:fld id="{8D873424-FAF6-4299-BF39-73C919857160}" type="datetimeFigureOut">
              <a:rPr lang="en-IN" smtClean="0"/>
              <a:t>17-06-2022</a:t>
            </a:fld>
            <a:endParaRPr lang="en-IN"/>
          </a:p>
        </p:txBody>
      </p:sp>
      <p:sp>
        <p:nvSpPr>
          <p:cNvPr id="5" name="Footer Placeholder 4">
            <a:extLst>
              <a:ext uri="{FF2B5EF4-FFF2-40B4-BE49-F238E27FC236}">
                <a16:creationId xmlns:a16="http://schemas.microsoft.com/office/drawing/2014/main" id="{C78D2428-D7E2-45AF-3E15-4ABF48288A1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E7E3A16-C76A-2C56-E2AE-A89A5B015BB3}"/>
              </a:ext>
            </a:extLst>
          </p:cNvPr>
          <p:cNvSpPr>
            <a:spLocks noGrp="1"/>
          </p:cNvSpPr>
          <p:nvPr>
            <p:ph type="sldNum" sz="quarter" idx="12"/>
          </p:nvPr>
        </p:nvSpPr>
        <p:spPr/>
        <p:txBody>
          <a:bodyPr/>
          <a:lstStyle/>
          <a:p>
            <a:fld id="{8D32DFE0-AA94-4290-9AC0-CB395B716114}" type="slidenum">
              <a:rPr lang="en-IN" smtClean="0"/>
              <a:t>‹#›</a:t>
            </a:fld>
            <a:endParaRPr lang="en-IN"/>
          </a:p>
        </p:txBody>
      </p:sp>
    </p:spTree>
    <p:extLst>
      <p:ext uri="{BB962C8B-B14F-4D97-AF65-F5344CB8AC3E}">
        <p14:creationId xmlns:p14="http://schemas.microsoft.com/office/powerpoint/2010/main" val="1676818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63009-CFF3-5307-5B55-EA6D69CDE74E}"/>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6B2D1FC-74CD-D8DE-00FD-2FDAF8A767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95F8188-A4E6-9771-E61E-D6438381B0F2}"/>
              </a:ext>
            </a:extLst>
          </p:cNvPr>
          <p:cNvSpPr>
            <a:spLocks noGrp="1"/>
          </p:cNvSpPr>
          <p:nvPr>
            <p:ph type="dt" sz="half" idx="10"/>
          </p:nvPr>
        </p:nvSpPr>
        <p:spPr/>
        <p:txBody>
          <a:bodyPr/>
          <a:lstStyle/>
          <a:p>
            <a:fld id="{8D873424-FAF6-4299-BF39-73C919857160}" type="datetimeFigureOut">
              <a:rPr lang="en-IN" smtClean="0"/>
              <a:t>17-06-2022</a:t>
            </a:fld>
            <a:endParaRPr lang="en-IN"/>
          </a:p>
        </p:txBody>
      </p:sp>
      <p:sp>
        <p:nvSpPr>
          <p:cNvPr id="5" name="Footer Placeholder 4">
            <a:extLst>
              <a:ext uri="{FF2B5EF4-FFF2-40B4-BE49-F238E27FC236}">
                <a16:creationId xmlns:a16="http://schemas.microsoft.com/office/drawing/2014/main" id="{019AC462-5F85-A73A-E080-14AFC2912AE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CE17769-8841-D92F-7952-1EE280C4B7BF}"/>
              </a:ext>
            </a:extLst>
          </p:cNvPr>
          <p:cNvSpPr>
            <a:spLocks noGrp="1"/>
          </p:cNvSpPr>
          <p:nvPr>
            <p:ph type="sldNum" sz="quarter" idx="12"/>
          </p:nvPr>
        </p:nvSpPr>
        <p:spPr/>
        <p:txBody>
          <a:bodyPr/>
          <a:lstStyle/>
          <a:p>
            <a:fld id="{8D32DFE0-AA94-4290-9AC0-CB395B716114}" type="slidenum">
              <a:rPr lang="en-IN" smtClean="0"/>
              <a:t>‹#›</a:t>
            </a:fld>
            <a:endParaRPr lang="en-IN"/>
          </a:p>
        </p:txBody>
      </p:sp>
    </p:spTree>
    <p:extLst>
      <p:ext uri="{BB962C8B-B14F-4D97-AF65-F5344CB8AC3E}">
        <p14:creationId xmlns:p14="http://schemas.microsoft.com/office/powerpoint/2010/main" val="2879910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C93907-9392-75EB-ECCA-6BE16ABEBAA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CEEC24E-7474-F50A-36B4-C925FE4A8F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3F85EBC-62F6-BC09-A6D8-47C9A1505A89}"/>
              </a:ext>
            </a:extLst>
          </p:cNvPr>
          <p:cNvSpPr>
            <a:spLocks noGrp="1"/>
          </p:cNvSpPr>
          <p:nvPr>
            <p:ph type="dt" sz="half" idx="10"/>
          </p:nvPr>
        </p:nvSpPr>
        <p:spPr/>
        <p:txBody>
          <a:bodyPr/>
          <a:lstStyle/>
          <a:p>
            <a:fld id="{8D873424-FAF6-4299-BF39-73C919857160}" type="datetimeFigureOut">
              <a:rPr lang="en-IN" smtClean="0"/>
              <a:t>17-06-2022</a:t>
            </a:fld>
            <a:endParaRPr lang="en-IN"/>
          </a:p>
        </p:txBody>
      </p:sp>
      <p:sp>
        <p:nvSpPr>
          <p:cNvPr id="5" name="Footer Placeholder 4">
            <a:extLst>
              <a:ext uri="{FF2B5EF4-FFF2-40B4-BE49-F238E27FC236}">
                <a16:creationId xmlns:a16="http://schemas.microsoft.com/office/drawing/2014/main" id="{DB8D66AA-C5D4-0CC4-2D37-5EA478A7F8D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33B4281-5BFC-D6C1-D5E7-5690DBE41A20}"/>
              </a:ext>
            </a:extLst>
          </p:cNvPr>
          <p:cNvSpPr>
            <a:spLocks noGrp="1"/>
          </p:cNvSpPr>
          <p:nvPr>
            <p:ph type="sldNum" sz="quarter" idx="12"/>
          </p:nvPr>
        </p:nvSpPr>
        <p:spPr/>
        <p:txBody>
          <a:bodyPr/>
          <a:lstStyle/>
          <a:p>
            <a:fld id="{8D32DFE0-AA94-4290-9AC0-CB395B716114}" type="slidenum">
              <a:rPr lang="en-IN" smtClean="0"/>
              <a:t>‹#›</a:t>
            </a:fld>
            <a:endParaRPr lang="en-IN"/>
          </a:p>
        </p:txBody>
      </p:sp>
    </p:spTree>
    <p:extLst>
      <p:ext uri="{BB962C8B-B14F-4D97-AF65-F5344CB8AC3E}">
        <p14:creationId xmlns:p14="http://schemas.microsoft.com/office/powerpoint/2010/main" val="2240586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2"/>
          <p:cNvSpPr>
            <a:spLocks noGrp="1"/>
          </p:cNvSpPr>
          <p:nvPr>
            <p:ph idx="1"/>
          </p:nvPr>
        </p:nvSpPr>
        <p:spPr>
          <a:xfrm>
            <a:off x="711200" y="1600200"/>
            <a:ext cx="11074400" cy="4525965"/>
          </a:xfrm>
        </p:spPr>
        <p:txBody>
          <a:bodyPr/>
          <a:lstStyle>
            <a:lvl1pPr marL="230712" indent="-230712">
              <a:lnSpc>
                <a:spcPts val="3467"/>
              </a:lnSpc>
              <a:buFont typeface="Arial" pitchFamily="34" charset="0"/>
              <a:buChar char="•"/>
              <a:defRPr sz="3200" b="0"/>
            </a:lvl1pPr>
            <a:lvl2pPr marL="912261" indent="-302676">
              <a:lnSpc>
                <a:spcPts val="3467"/>
              </a:lnSpc>
              <a:defRPr sz="2667"/>
            </a:lvl2pPr>
            <a:lvl3pPr marL="1449881" indent="-230712">
              <a:lnSpc>
                <a:spcPts val="3467"/>
              </a:lnSpc>
              <a:defRPr sz="2400"/>
            </a:lvl3pPr>
            <a:lvl4pPr marL="2055233" indent="-226478">
              <a:lnSpc>
                <a:spcPts val="3467"/>
              </a:lnSpc>
              <a:defRPr sz="2133"/>
            </a:lvl4pPr>
            <a:lvl5pPr marL="2669051" indent="-230712">
              <a:lnSpc>
                <a:spcPts val="3467"/>
              </a:lnSpc>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0"/>
          <p:cNvSpPr>
            <a:spLocks noGrp="1"/>
          </p:cNvSpPr>
          <p:nvPr>
            <p:ph type="body" sz="quarter" idx="13"/>
          </p:nvPr>
        </p:nvSpPr>
        <p:spPr>
          <a:xfrm>
            <a:off x="711200" y="974400"/>
            <a:ext cx="11001600" cy="457200"/>
          </a:xfrm>
        </p:spPr>
        <p:txBody>
          <a:bodyPr>
            <a:normAutofit/>
          </a:bodyPr>
          <a:lstStyle>
            <a:lvl1pPr>
              <a:buFontTx/>
              <a:buNone/>
              <a:defRPr sz="3200"/>
            </a:lvl1pPr>
          </a:lstStyle>
          <a:p>
            <a:pPr lvl="0"/>
            <a:r>
              <a:rPr lang="en-US" dirty="0"/>
              <a:t>Click to edit Master text styles</a:t>
            </a:r>
          </a:p>
        </p:txBody>
      </p:sp>
      <p:sp>
        <p:nvSpPr>
          <p:cNvPr id="5" name="Footer Placeholder 4">
            <a:extLst>
              <a:ext uri="{FF2B5EF4-FFF2-40B4-BE49-F238E27FC236}">
                <a16:creationId xmlns:a16="http://schemas.microsoft.com/office/drawing/2014/main" id="{C74DAC52-8AC5-48ED-8740-1669682B143F}"/>
              </a:ext>
            </a:extLst>
          </p:cNvPr>
          <p:cNvSpPr>
            <a:spLocks noGrp="1"/>
          </p:cNvSpPr>
          <p:nvPr>
            <p:ph type="ftr" sz="quarter" idx="14"/>
          </p:nvPr>
        </p:nvSpPr>
        <p:spPr/>
        <p:txBody>
          <a:bodyPr/>
          <a:lstStyle>
            <a:lvl1pPr>
              <a:defRPr/>
            </a:lvl1pPr>
          </a:lstStyle>
          <a:p>
            <a:pPr>
              <a:defRPr/>
            </a:pPr>
            <a:r>
              <a:rPr lang="en-US"/>
              <a:t>Copyright 2009</a:t>
            </a:r>
          </a:p>
        </p:txBody>
      </p:sp>
      <p:sp>
        <p:nvSpPr>
          <p:cNvPr id="6" name="Slide Number Placeholder 5">
            <a:extLst>
              <a:ext uri="{FF2B5EF4-FFF2-40B4-BE49-F238E27FC236}">
                <a16:creationId xmlns:a16="http://schemas.microsoft.com/office/drawing/2014/main" id="{06B36357-082B-45D3-B7E7-C9EF62B90976}"/>
              </a:ext>
            </a:extLst>
          </p:cNvPr>
          <p:cNvSpPr>
            <a:spLocks noGrp="1"/>
          </p:cNvSpPr>
          <p:nvPr>
            <p:ph type="sldNum" sz="quarter" idx="15"/>
          </p:nvPr>
        </p:nvSpPr>
        <p:spPr/>
        <p:txBody>
          <a:bodyPr/>
          <a:lstStyle>
            <a:lvl1pPr>
              <a:defRPr/>
            </a:lvl1pPr>
          </a:lstStyle>
          <a:p>
            <a:fld id="{BC304C10-03AC-4546-85C4-A685A69DF9AD}" type="slidenum">
              <a:rPr lang="en-US" altLang="en-US"/>
              <a:pPr/>
              <a:t>‹#›</a:t>
            </a:fld>
            <a:endParaRPr lang="en-US" altLang="en-US"/>
          </a:p>
        </p:txBody>
      </p:sp>
    </p:spTree>
    <p:extLst>
      <p:ext uri="{BB962C8B-B14F-4D97-AF65-F5344CB8AC3E}">
        <p14:creationId xmlns:p14="http://schemas.microsoft.com/office/powerpoint/2010/main" val="2912992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6F071-520F-1B6F-D222-B849736BCEA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4C94C59E-AA8C-A2FE-8096-90DC7E9E4C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2F83935-E192-0E7C-49CA-C70116BA5F21}"/>
              </a:ext>
            </a:extLst>
          </p:cNvPr>
          <p:cNvSpPr>
            <a:spLocks noGrp="1"/>
          </p:cNvSpPr>
          <p:nvPr>
            <p:ph type="dt" sz="half" idx="10"/>
          </p:nvPr>
        </p:nvSpPr>
        <p:spPr/>
        <p:txBody>
          <a:bodyPr/>
          <a:lstStyle/>
          <a:p>
            <a:fld id="{8D873424-FAF6-4299-BF39-73C919857160}" type="datetimeFigureOut">
              <a:rPr lang="en-IN" smtClean="0"/>
              <a:t>17-06-2022</a:t>
            </a:fld>
            <a:endParaRPr lang="en-IN"/>
          </a:p>
        </p:txBody>
      </p:sp>
      <p:sp>
        <p:nvSpPr>
          <p:cNvPr id="5" name="Footer Placeholder 4">
            <a:extLst>
              <a:ext uri="{FF2B5EF4-FFF2-40B4-BE49-F238E27FC236}">
                <a16:creationId xmlns:a16="http://schemas.microsoft.com/office/drawing/2014/main" id="{4E3E0BA1-ADE1-4422-3151-98C73FFF4C9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900C501-B965-4513-3C0D-E25A02DD4F0A}"/>
              </a:ext>
            </a:extLst>
          </p:cNvPr>
          <p:cNvSpPr>
            <a:spLocks noGrp="1"/>
          </p:cNvSpPr>
          <p:nvPr>
            <p:ph type="sldNum" sz="quarter" idx="12"/>
          </p:nvPr>
        </p:nvSpPr>
        <p:spPr/>
        <p:txBody>
          <a:bodyPr/>
          <a:lstStyle/>
          <a:p>
            <a:fld id="{8D32DFE0-AA94-4290-9AC0-CB395B716114}" type="slidenum">
              <a:rPr lang="en-IN" smtClean="0"/>
              <a:t>‹#›</a:t>
            </a:fld>
            <a:endParaRPr lang="en-IN"/>
          </a:p>
        </p:txBody>
      </p:sp>
    </p:spTree>
    <p:extLst>
      <p:ext uri="{BB962C8B-B14F-4D97-AF65-F5344CB8AC3E}">
        <p14:creationId xmlns:p14="http://schemas.microsoft.com/office/powerpoint/2010/main" val="3553431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80EFC-A2F3-045F-493E-F0A3658308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6D230394-E03C-B239-4253-315232C960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884488-0ABA-A028-8A77-ADA107AC79DD}"/>
              </a:ext>
            </a:extLst>
          </p:cNvPr>
          <p:cNvSpPr>
            <a:spLocks noGrp="1"/>
          </p:cNvSpPr>
          <p:nvPr>
            <p:ph type="dt" sz="half" idx="10"/>
          </p:nvPr>
        </p:nvSpPr>
        <p:spPr/>
        <p:txBody>
          <a:bodyPr/>
          <a:lstStyle/>
          <a:p>
            <a:fld id="{8D873424-FAF6-4299-BF39-73C919857160}" type="datetimeFigureOut">
              <a:rPr lang="en-IN" smtClean="0"/>
              <a:t>17-06-2022</a:t>
            </a:fld>
            <a:endParaRPr lang="en-IN"/>
          </a:p>
        </p:txBody>
      </p:sp>
      <p:sp>
        <p:nvSpPr>
          <p:cNvPr id="5" name="Footer Placeholder 4">
            <a:extLst>
              <a:ext uri="{FF2B5EF4-FFF2-40B4-BE49-F238E27FC236}">
                <a16:creationId xmlns:a16="http://schemas.microsoft.com/office/drawing/2014/main" id="{9904AF0B-04B2-6326-6DE6-21F7723E27B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30F35345-8C0B-C466-9E84-90E4B60E5CDA}"/>
              </a:ext>
            </a:extLst>
          </p:cNvPr>
          <p:cNvSpPr>
            <a:spLocks noGrp="1"/>
          </p:cNvSpPr>
          <p:nvPr>
            <p:ph type="sldNum" sz="quarter" idx="12"/>
          </p:nvPr>
        </p:nvSpPr>
        <p:spPr/>
        <p:txBody>
          <a:bodyPr/>
          <a:lstStyle/>
          <a:p>
            <a:fld id="{8D32DFE0-AA94-4290-9AC0-CB395B716114}" type="slidenum">
              <a:rPr lang="en-IN" smtClean="0"/>
              <a:t>‹#›</a:t>
            </a:fld>
            <a:endParaRPr lang="en-IN"/>
          </a:p>
        </p:txBody>
      </p:sp>
    </p:spTree>
    <p:extLst>
      <p:ext uri="{BB962C8B-B14F-4D97-AF65-F5344CB8AC3E}">
        <p14:creationId xmlns:p14="http://schemas.microsoft.com/office/powerpoint/2010/main" val="612433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4BBD-0189-3373-C98D-E42A7501E86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14887819-D9A5-DAB9-870A-8EACC27573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CFEC64E4-FB1D-050B-7CDE-F649BEA834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B76BA921-3DEF-A1EB-D1A5-A2A776CA1FE9}"/>
              </a:ext>
            </a:extLst>
          </p:cNvPr>
          <p:cNvSpPr>
            <a:spLocks noGrp="1"/>
          </p:cNvSpPr>
          <p:nvPr>
            <p:ph type="dt" sz="half" idx="10"/>
          </p:nvPr>
        </p:nvSpPr>
        <p:spPr/>
        <p:txBody>
          <a:bodyPr/>
          <a:lstStyle/>
          <a:p>
            <a:fld id="{8D873424-FAF6-4299-BF39-73C919857160}" type="datetimeFigureOut">
              <a:rPr lang="en-IN" smtClean="0"/>
              <a:t>17-06-2022</a:t>
            </a:fld>
            <a:endParaRPr lang="en-IN"/>
          </a:p>
        </p:txBody>
      </p:sp>
      <p:sp>
        <p:nvSpPr>
          <p:cNvPr id="6" name="Footer Placeholder 5">
            <a:extLst>
              <a:ext uri="{FF2B5EF4-FFF2-40B4-BE49-F238E27FC236}">
                <a16:creationId xmlns:a16="http://schemas.microsoft.com/office/drawing/2014/main" id="{4A4A3BF8-DA72-7641-B42B-07C0A1A2FD29}"/>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488B5C49-D5ED-DAAA-C778-0777F6BCC504}"/>
              </a:ext>
            </a:extLst>
          </p:cNvPr>
          <p:cNvSpPr>
            <a:spLocks noGrp="1"/>
          </p:cNvSpPr>
          <p:nvPr>
            <p:ph type="sldNum" sz="quarter" idx="12"/>
          </p:nvPr>
        </p:nvSpPr>
        <p:spPr/>
        <p:txBody>
          <a:bodyPr/>
          <a:lstStyle/>
          <a:p>
            <a:fld id="{8D32DFE0-AA94-4290-9AC0-CB395B716114}" type="slidenum">
              <a:rPr lang="en-IN" smtClean="0"/>
              <a:t>‹#›</a:t>
            </a:fld>
            <a:endParaRPr lang="en-IN"/>
          </a:p>
        </p:txBody>
      </p:sp>
    </p:spTree>
    <p:extLst>
      <p:ext uri="{BB962C8B-B14F-4D97-AF65-F5344CB8AC3E}">
        <p14:creationId xmlns:p14="http://schemas.microsoft.com/office/powerpoint/2010/main" val="3286778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526C9-FE1B-AC36-97F0-91904209B48E}"/>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3939DD3-FE0A-8BD4-2106-B19EF8F556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8ADF70-3BEA-E45D-23C3-8AA72220A7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3005CA97-B169-E89C-7E91-29F6B7569F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286210-2E02-236A-F6F0-2A88C814CD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510385BF-A2EF-9CF4-8D1F-B88BAF1E0CE9}"/>
              </a:ext>
            </a:extLst>
          </p:cNvPr>
          <p:cNvSpPr>
            <a:spLocks noGrp="1"/>
          </p:cNvSpPr>
          <p:nvPr>
            <p:ph type="dt" sz="half" idx="10"/>
          </p:nvPr>
        </p:nvSpPr>
        <p:spPr/>
        <p:txBody>
          <a:bodyPr/>
          <a:lstStyle/>
          <a:p>
            <a:fld id="{8D873424-FAF6-4299-BF39-73C919857160}" type="datetimeFigureOut">
              <a:rPr lang="en-IN" smtClean="0"/>
              <a:t>17-06-2022</a:t>
            </a:fld>
            <a:endParaRPr lang="en-IN"/>
          </a:p>
        </p:txBody>
      </p:sp>
      <p:sp>
        <p:nvSpPr>
          <p:cNvPr id="8" name="Footer Placeholder 7">
            <a:extLst>
              <a:ext uri="{FF2B5EF4-FFF2-40B4-BE49-F238E27FC236}">
                <a16:creationId xmlns:a16="http://schemas.microsoft.com/office/drawing/2014/main" id="{B521FAF8-B5DC-ED29-ED08-D5DC16AF2DF8}"/>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79EDA6A9-E46D-C297-AE40-D1492BEEA57A}"/>
              </a:ext>
            </a:extLst>
          </p:cNvPr>
          <p:cNvSpPr>
            <a:spLocks noGrp="1"/>
          </p:cNvSpPr>
          <p:nvPr>
            <p:ph type="sldNum" sz="quarter" idx="12"/>
          </p:nvPr>
        </p:nvSpPr>
        <p:spPr/>
        <p:txBody>
          <a:bodyPr/>
          <a:lstStyle/>
          <a:p>
            <a:fld id="{8D32DFE0-AA94-4290-9AC0-CB395B716114}" type="slidenum">
              <a:rPr lang="en-IN" smtClean="0"/>
              <a:t>‹#›</a:t>
            </a:fld>
            <a:endParaRPr lang="en-IN"/>
          </a:p>
        </p:txBody>
      </p:sp>
    </p:spTree>
    <p:extLst>
      <p:ext uri="{BB962C8B-B14F-4D97-AF65-F5344CB8AC3E}">
        <p14:creationId xmlns:p14="http://schemas.microsoft.com/office/powerpoint/2010/main" val="1082506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03E6D-816B-B063-793B-A858A2D3EE8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C6B4223E-8068-714C-F447-C179C3528DA7}"/>
              </a:ext>
            </a:extLst>
          </p:cNvPr>
          <p:cNvSpPr>
            <a:spLocks noGrp="1"/>
          </p:cNvSpPr>
          <p:nvPr>
            <p:ph type="dt" sz="half" idx="10"/>
          </p:nvPr>
        </p:nvSpPr>
        <p:spPr/>
        <p:txBody>
          <a:bodyPr/>
          <a:lstStyle/>
          <a:p>
            <a:fld id="{8D873424-FAF6-4299-BF39-73C919857160}" type="datetimeFigureOut">
              <a:rPr lang="en-IN" smtClean="0"/>
              <a:t>17-06-2022</a:t>
            </a:fld>
            <a:endParaRPr lang="en-IN"/>
          </a:p>
        </p:txBody>
      </p:sp>
      <p:sp>
        <p:nvSpPr>
          <p:cNvPr id="4" name="Footer Placeholder 3">
            <a:extLst>
              <a:ext uri="{FF2B5EF4-FFF2-40B4-BE49-F238E27FC236}">
                <a16:creationId xmlns:a16="http://schemas.microsoft.com/office/drawing/2014/main" id="{89D19A20-EAD4-7E03-D474-CD26AEE12DE2}"/>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E9EB519D-32AA-6FC6-7BA0-AA3F7211CB82}"/>
              </a:ext>
            </a:extLst>
          </p:cNvPr>
          <p:cNvSpPr>
            <a:spLocks noGrp="1"/>
          </p:cNvSpPr>
          <p:nvPr>
            <p:ph type="sldNum" sz="quarter" idx="12"/>
          </p:nvPr>
        </p:nvSpPr>
        <p:spPr/>
        <p:txBody>
          <a:bodyPr/>
          <a:lstStyle/>
          <a:p>
            <a:fld id="{8D32DFE0-AA94-4290-9AC0-CB395B716114}" type="slidenum">
              <a:rPr lang="en-IN" smtClean="0"/>
              <a:t>‹#›</a:t>
            </a:fld>
            <a:endParaRPr lang="en-IN"/>
          </a:p>
        </p:txBody>
      </p:sp>
    </p:spTree>
    <p:extLst>
      <p:ext uri="{BB962C8B-B14F-4D97-AF65-F5344CB8AC3E}">
        <p14:creationId xmlns:p14="http://schemas.microsoft.com/office/powerpoint/2010/main" val="1120509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6089CA-F096-35CF-9FBD-6FBB4E1849F7}"/>
              </a:ext>
            </a:extLst>
          </p:cNvPr>
          <p:cNvSpPr>
            <a:spLocks noGrp="1"/>
          </p:cNvSpPr>
          <p:nvPr>
            <p:ph type="dt" sz="half" idx="10"/>
          </p:nvPr>
        </p:nvSpPr>
        <p:spPr/>
        <p:txBody>
          <a:bodyPr/>
          <a:lstStyle/>
          <a:p>
            <a:fld id="{8D873424-FAF6-4299-BF39-73C919857160}" type="datetimeFigureOut">
              <a:rPr lang="en-IN" smtClean="0"/>
              <a:t>17-06-2022</a:t>
            </a:fld>
            <a:endParaRPr lang="en-IN"/>
          </a:p>
        </p:txBody>
      </p:sp>
      <p:sp>
        <p:nvSpPr>
          <p:cNvPr id="3" name="Footer Placeholder 2">
            <a:extLst>
              <a:ext uri="{FF2B5EF4-FFF2-40B4-BE49-F238E27FC236}">
                <a16:creationId xmlns:a16="http://schemas.microsoft.com/office/drawing/2014/main" id="{CDCD56EA-F4AD-79DD-8301-9DB2B15B195A}"/>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9C52C952-1D7A-BD36-34CE-5A64CA0CEAFF}"/>
              </a:ext>
            </a:extLst>
          </p:cNvPr>
          <p:cNvSpPr>
            <a:spLocks noGrp="1"/>
          </p:cNvSpPr>
          <p:nvPr>
            <p:ph type="sldNum" sz="quarter" idx="12"/>
          </p:nvPr>
        </p:nvSpPr>
        <p:spPr/>
        <p:txBody>
          <a:bodyPr/>
          <a:lstStyle/>
          <a:p>
            <a:fld id="{8D32DFE0-AA94-4290-9AC0-CB395B716114}" type="slidenum">
              <a:rPr lang="en-IN" smtClean="0"/>
              <a:t>‹#›</a:t>
            </a:fld>
            <a:endParaRPr lang="en-IN"/>
          </a:p>
        </p:txBody>
      </p:sp>
    </p:spTree>
    <p:extLst>
      <p:ext uri="{BB962C8B-B14F-4D97-AF65-F5344CB8AC3E}">
        <p14:creationId xmlns:p14="http://schemas.microsoft.com/office/powerpoint/2010/main" val="190437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5ADF6-7BC9-744C-5E52-28BFABB7ED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516B9343-4A2B-58DD-DD3C-5AB9D986CE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42C1882A-850A-57AE-B7E4-59C4124950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F99E5-E75A-8414-BE5F-720909CEF5A9}"/>
              </a:ext>
            </a:extLst>
          </p:cNvPr>
          <p:cNvSpPr>
            <a:spLocks noGrp="1"/>
          </p:cNvSpPr>
          <p:nvPr>
            <p:ph type="dt" sz="half" idx="10"/>
          </p:nvPr>
        </p:nvSpPr>
        <p:spPr/>
        <p:txBody>
          <a:bodyPr/>
          <a:lstStyle/>
          <a:p>
            <a:fld id="{8D873424-FAF6-4299-BF39-73C919857160}" type="datetimeFigureOut">
              <a:rPr lang="en-IN" smtClean="0"/>
              <a:t>17-06-2022</a:t>
            </a:fld>
            <a:endParaRPr lang="en-IN"/>
          </a:p>
        </p:txBody>
      </p:sp>
      <p:sp>
        <p:nvSpPr>
          <p:cNvPr id="6" name="Footer Placeholder 5">
            <a:extLst>
              <a:ext uri="{FF2B5EF4-FFF2-40B4-BE49-F238E27FC236}">
                <a16:creationId xmlns:a16="http://schemas.microsoft.com/office/drawing/2014/main" id="{4BA62212-9A69-01B7-95C1-6859909A7DE9}"/>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75DBCC76-DA98-3FDD-E55D-E1D04D9D284A}"/>
              </a:ext>
            </a:extLst>
          </p:cNvPr>
          <p:cNvSpPr>
            <a:spLocks noGrp="1"/>
          </p:cNvSpPr>
          <p:nvPr>
            <p:ph type="sldNum" sz="quarter" idx="12"/>
          </p:nvPr>
        </p:nvSpPr>
        <p:spPr/>
        <p:txBody>
          <a:bodyPr/>
          <a:lstStyle/>
          <a:p>
            <a:fld id="{8D32DFE0-AA94-4290-9AC0-CB395B716114}" type="slidenum">
              <a:rPr lang="en-IN" smtClean="0"/>
              <a:t>‹#›</a:t>
            </a:fld>
            <a:endParaRPr lang="en-IN"/>
          </a:p>
        </p:txBody>
      </p:sp>
    </p:spTree>
    <p:extLst>
      <p:ext uri="{BB962C8B-B14F-4D97-AF65-F5344CB8AC3E}">
        <p14:creationId xmlns:p14="http://schemas.microsoft.com/office/powerpoint/2010/main" val="3453578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C5A8A-E999-A3E3-7E8B-5D745CF25E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33528CF-F9C1-FDE6-C9D9-D719801E89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E629DD33-B798-3116-1708-2B5A26AE49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66D3AA-8585-4E14-7C49-E6A713FC0828}"/>
              </a:ext>
            </a:extLst>
          </p:cNvPr>
          <p:cNvSpPr>
            <a:spLocks noGrp="1"/>
          </p:cNvSpPr>
          <p:nvPr>
            <p:ph type="dt" sz="half" idx="10"/>
          </p:nvPr>
        </p:nvSpPr>
        <p:spPr/>
        <p:txBody>
          <a:bodyPr/>
          <a:lstStyle/>
          <a:p>
            <a:fld id="{8D873424-FAF6-4299-BF39-73C919857160}" type="datetimeFigureOut">
              <a:rPr lang="en-IN" smtClean="0"/>
              <a:t>17-06-2022</a:t>
            </a:fld>
            <a:endParaRPr lang="en-IN"/>
          </a:p>
        </p:txBody>
      </p:sp>
      <p:sp>
        <p:nvSpPr>
          <p:cNvPr id="6" name="Footer Placeholder 5">
            <a:extLst>
              <a:ext uri="{FF2B5EF4-FFF2-40B4-BE49-F238E27FC236}">
                <a16:creationId xmlns:a16="http://schemas.microsoft.com/office/drawing/2014/main" id="{1E52D7FE-549F-BC2C-01A8-ADF608EE697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8867535-AF3C-CE8B-197C-EF119886870D}"/>
              </a:ext>
            </a:extLst>
          </p:cNvPr>
          <p:cNvSpPr>
            <a:spLocks noGrp="1"/>
          </p:cNvSpPr>
          <p:nvPr>
            <p:ph type="sldNum" sz="quarter" idx="12"/>
          </p:nvPr>
        </p:nvSpPr>
        <p:spPr/>
        <p:txBody>
          <a:bodyPr/>
          <a:lstStyle/>
          <a:p>
            <a:fld id="{8D32DFE0-AA94-4290-9AC0-CB395B716114}" type="slidenum">
              <a:rPr lang="en-IN" smtClean="0"/>
              <a:t>‹#›</a:t>
            </a:fld>
            <a:endParaRPr lang="en-IN"/>
          </a:p>
        </p:txBody>
      </p:sp>
    </p:spTree>
    <p:extLst>
      <p:ext uri="{BB962C8B-B14F-4D97-AF65-F5344CB8AC3E}">
        <p14:creationId xmlns:p14="http://schemas.microsoft.com/office/powerpoint/2010/main" val="727783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6259">
              <a:schemeClr val="accent5">
                <a:lumMod val="13000"/>
                <a:lumOff val="87000"/>
                <a:alpha val="9000"/>
              </a:schemeClr>
            </a:gs>
            <a:gs pos="100000">
              <a:schemeClr val="accent5">
                <a:lumMod val="45000"/>
                <a:lumOff val="55000"/>
              </a:schemeClr>
            </a:gs>
            <a:gs pos="90000">
              <a:schemeClr val="accent5">
                <a:lumMod val="22000"/>
                <a:lumOff val="78000"/>
                <a:alpha val="24000"/>
              </a:schemeClr>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A5A827-5E9C-2D0A-A15E-7ECE8EBEE3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AAF0BB2-3F9E-7F3A-2799-A5565DAA1A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D4EB2C6-5B66-F0CC-4B28-F9DE7FC354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873424-FAF6-4299-BF39-73C919857160}" type="datetimeFigureOut">
              <a:rPr lang="en-IN" smtClean="0"/>
              <a:t>17-06-2022</a:t>
            </a:fld>
            <a:endParaRPr lang="en-IN"/>
          </a:p>
        </p:txBody>
      </p:sp>
      <p:sp>
        <p:nvSpPr>
          <p:cNvPr id="5" name="Footer Placeholder 4">
            <a:extLst>
              <a:ext uri="{FF2B5EF4-FFF2-40B4-BE49-F238E27FC236}">
                <a16:creationId xmlns:a16="http://schemas.microsoft.com/office/drawing/2014/main" id="{51ED4D46-12B3-3B11-4E8E-5F04F5132D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B444CB79-47F8-08C9-AB80-105063A635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32DFE0-AA94-4290-9AC0-CB395B716114}" type="slidenum">
              <a:rPr lang="en-IN" smtClean="0"/>
              <a:t>‹#›</a:t>
            </a:fld>
            <a:endParaRPr lang="en-IN"/>
          </a:p>
        </p:txBody>
      </p:sp>
    </p:spTree>
    <p:extLst>
      <p:ext uri="{BB962C8B-B14F-4D97-AF65-F5344CB8AC3E}">
        <p14:creationId xmlns:p14="http://schemas.microsoft.com/office/powerpoint/2010/main" val="36648624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jpe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png"/><Relationship Id="rId10" Type="http://schemas.openxmlformats.org/officeDocument/2006/relationships/image" Target="../media/image52.jpeg"/><Relationship Id="rId4" Type="http://schemas.openxmlformats.org/officeDocument/2006/relationships/image" Target="../media/image46.png"/><Relationship Id="rId9" Type="http://schemas.openxmlformats.org/officeDocument/2006/relationships/image" Target="../media/image51.jpe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1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hyperlink" Target="https://www.youtube.com/watch?v=EPUHsnN9R9I&amp;t=216s" TargetMode="External"/><Relationship Id="rId5" Type="http://schemas.openxmlformats.org/officeDocument/2006/relationships/image" Target="../media/image60.png"/><Relationship Id="rId4" Type="http://schemas.openxmlformats.org/officeDocument/2006/relationships/image" Target="../media/image59.jpeg"/></Relationships>
</file>

<file path=ppt/slides/_rels/slide1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1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teachyourkidscode.com/what-is-computational-thinking/" TargetMode="Externa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hyperlink" Target="https://mccrindle.com.au/insights/blogarchive/gen-z-and-gen-alpha-infographic-update/" TargetMode="External"/><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05D1A-B1C5-4022-8F8A-44FB04F682AA}"/>
              </a:ext>
            </a:extLst>
          </p:cNvPr>
          <p:cNvSpPr>
            <a:spLocks noGrp="1"/>
          </p:cNvSpPr>
          <p:nvPr>
            <p:ph type="title"/>
          </p:nvPr>
        </p:nvSpPr>
        <p:spPr>
          <a:xfrm>
            <a:off x="433872" y="239600"/>
            <a:ext cx="11235027" cy="1325563"/>
          </a:xfrm>
        </p:spPr>
        <p:txBody>
          <a:bodyPr>
            <a:normAutofit/>
          </a:bodyPr>
          <a:lstStyle/>
          <a:p>
            <a:pPr algn="ctr"/>
            <a:r>
              <a:rPr lang="en-US" sz="4800" b="1" dirty="0">
                <a:solidFill>
                  <a:srgbClr val="FFFF00"/>
                </a:solidFill>
                <a:latin typeface="+mn-lt"/>
              </a:rPr>
              <a:t>Computational Thinking in Schools</a:t>
            </a:r>
            <a:endParaRPr lang="en-IN" sz="4800" b="1" dirty="0">
              <a:solidFill>
                <a:srgbClr val="FFFF00"/>
              </a:solidFill>
              <a:latin typeface="+mn-lt"/>
            </a:endParaRPr>
          </a:p>
        </p:txBody>
      </p:sp>
      <p:sp>
        <p:nvSpPr>
          <p:cNvPr id="3" name="Content Placeholder 2">
            <a:extLst>
              <a:ext uri="{FF2B5EF4-FFF2-40B4-BE49-F238E27FC236}">
                <a16:creationId xmlns:a16="http://schemas.microsoft.com/office/drawing/2014/main" id="{55C9499E-250B-496E-A354-AB4481C066C6}"/>
              </a:ext>
            </a:extLst>
          </p:cNvPr>
          <p:cNvSpPr>
            <a:spLocks noGrp="1"/>
          </p:cNvSpPr>
          <p:nvPr>
            <p:ph idx="1"/>
          </p:nvPr>
        </p:nvSpPr>
        <p:spPr>
          <a:xfrm>
            <a:off x="357715" y="2469521"/>
            <a:ext cx="11387340" cy="4371248"/>
          </a:xfrm>
        </p:spPr>
        <p:txBody>
          <a:bodyPr>
            <a:normAutofit fontScale="47500" lnSpcReduction="20000"/>
          </a:bodyPr>
          <a:lstStyle/>
          <a:p>
            <a:endParaRPr lang="en-US" dirty="0">
              <a:solidFill>
                <a:srgbClr val="00FF00"/>
              </a:solidFill>
            </a:endParaRPr>
          </a:p>
          <a:p>
            <a:endParaRPr lang="en-IN" dirty="0">
              <a:solidFill>
                <a:srgbClr val="00FF00"/>
              </a:solidFill>
            </a:endParaRPr>
          </a:p>
          <a:p>
            <a:endParaRPr lang="en-IN" dirty="0">
              <a:solidFill>
                <a:srgbClr val="00FF00"/>
              </a:solidFill>
            </a:endParaRPr>
          </a:p>
          <a:p>
            <a:endParaRPr lang="en-IN" dirty="0">
              <a:solidFill>
                <a:srgbClr val="00FF00"/>
              </a:solidFill>
            </a:endParaRPr>
          </a:p>
          <a:p>
            <a:endParaRPr lang="en-IN" dirty="0">
              <a:solidFill>
                <a:srgbClr val="00FF00"/>
              </a:solidFill>
            </a:endParaRPr>
          </a:p>
          <a:p>
            <a:endParaRPr lang="en-IN" dirty="0">
              <a:solidFill>
                <a:srgbClr val="00FF00"/>
              </a:solidFill>
            </a:endParaRPr>
          </a:p>
          <a:p>
            <a:pPr marL="0" indent="0" algn="ctr">
              <a:buNone/>
            </a:pPr>
            <a:endParaRPr lang="en-IN" dirty="0">
              <a:solidFill>
                <a:srgbClr val="00FF00"/>
              </a:solidFill>
            </a:endParaRPr>
          </a:p>
          <a:p>
            <a:pPr marL="0" indent="0" algn="ctr">
              <a:buNone/>
            </a:pPr>
            <a:endParaRPr lang="en-IN" sz="3400" b="1" dirty="0">
              <a:solidFill>
                <a:srgbClr val="00FF00"/>
              </a:solidFill>
            </a:endParaRPr>
          </a:p>
          <a:p>
            <a:pPr marL="0" indent="0" algn="ctr">
              <a:buNone/>
            </a:pPr>
            <a:endParaRPr lang="en-IN" sz="3400" b="1" dirty="0">
              <a:solidFill>
                <a:srgbClr val="00FF00"/>
              </a:solidFill>
            </a:endParaRPr>
          </a:p>
          <a:p>
            <a:pPr marL="0" indent="0" algn="ctr">
              <a:buNone/>
            </a:pPr>
            <a:endParaRPr lang="en-IN" sz="3400" b="1" dirty="0">
              <a:solidFill>
                <a:srgbClr val="00FF00"/>
              </a:solidFill>
            </a:endParaRPr>
          </a:p>
          <a:p>
            <a:pPr marL="0" indent="0" algn="ctr">
              <a:buNone/>
            </a:pPr>
            <a:endParaRPr lang="en-IN" sz="3400" b="1" dirty="0">
              <a:solidFill>
                <a:srgbClr val="00FF00"/>
              </a:solidFill>
            </a:endParaRPr>
          </a:p>
          <a:p>
            <a:pPr marL="0" indent="0" algn="ctr">
              <a:buNone/>
            </a:pPr>
            <a:r>
              <a:rPr lang="en-IN" sz="3800" b="1" dirty="0">
                <a:solidFill>
                  <a:srgbClr val="00FF00"/>
                </a:solidFill>
              </a:rPr>
              <a:t>       Dr. Moses Satralkar</a:t>
            </a:r>
          </a:p>
          <a:p>
            <a:pPr marL="0" indent="0" algn="ctr">
              <a:buNone/>
            </a:pPr>
            <a:endParaRPr lang="en-IN" sz="2100" dirty="0">
              <a:solidFill>
                <a:srgbClr val="00FF00"/>
              </a:solidFill>
            </a:endParaRPr>
          </a:p>
          <a:p>
            <a:pPr marL="0" indent="0" algn="ctr">
              <a:buNone/>
            </a:pPr>
            <a:r>
              <a:rPr lang="en-IN" sz="3400" dirty="0">
                <a:solidFill>
                  <a:srgbClr val="00FF00"/>
                </a:solidFill>
              </a:rPr>
              <a:t>          </a:t>
            </a:r>
            <a:r>
              <a:rPr lang="en-IN" sz="3800" b="1" dirty="0">
                <a:solidFill>
                  <a:srgbClr val="00FFFF"/>
                </a:solidFill>
              </a:rPr>
              <a:t>Vidyashilp University, Edu-Connect Conference</a:t>
            </a:r>
            <a:endParaRPr lang="en-IN" sz="3400" b="1" dirty="0">
              <a:solidFill>
                <a:srgbClr val="00FFFF"/>
              </a:solidFill>
            </a:endParaRPr>
          </a:p>
          <a:p>
            <a:pPr marL="0" indent="0" algn="ctr">
              <a:buNone/>
            </a:pPr>
            <a:r>
              <a:rPr lang="en-IN" sz="2900" b="1" dirty="0">
                <a:solidFill>
                  <a:srgbClr val="00FFFF"/>
                </a:solidFill>
              </a:rPr>
              <a:t>            </a:t>
            </a:r>
            <a:r>
              <a:rPr lang="en-IN" sz="2900" b="1" dirty="0">
                <a:solidFill>
                  <a:schemeClr val="bg1"/>
                </a:solidFill>
              </a:rPr>
              <a:t>17-06-22</a:t>
            </a:r>
          </a:p>
          <a:p>
            <a:pPr marL="0" indent="0" algn="ctr">
              <a:buNone/>
            </a:pPr>
            <a:endParaRPr lang="en-IN" sz="1900" dirty="0">
              <a:solidFill>
                <a:srgbClr val="00FF00"/>
              </a:solidFill>
            </a:endParaRPr>
          </a:p>
        </p:txBody>
      </p:sp>
      <p:pic>
        <p:nvPicPr>
          <p:cNvPr id="1028" name="Picture 4" descr="Computational Thinking for Problem Solving | Coursera">
            <a:extLst>
              <a:ext uri="{FF2B5EF4-FFF2-40B4-BE49-F238E27FC236}">
                <a16:creationId xmlns:a16="http://schemas.microsoft.com/office/drawing/2014/main" id="{95F16EA5-8BF5-5CD9-89C6-2B06F592B6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9036" y="1626122"/>
            <a:ext cx="1407842" cy="14078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est International Schools in Bangalore | Top Schools in Bangalore - Legacy  School">
            <a:extLst>
              <a:ext uri="{FF2B5EF4-FFF2-40B4-BE49-F238E27FC236}">
                <a16:creationId xmlns:a16="http://schemas.microsoft.com/office/drawing/2014/main" id="{FB93CEA7-BF87-7C2B-58D8-0C5ED2BCBC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9188" y="3634138"/>
            <a:ext cx="4044099" cy="1484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79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7E9F21-1C47-4804-B76A-AD1CAE6033FF}"/>
              </a:ext>
            </a:extLst>
          </p:cNvPr>
          <p:cNvSpPr/>
          <p:nvPr/>
        </p:nvSpPr>
        <p:spPr>
          <a:xfrm>
            <a:off x="-91988" y="0"/>
            <a:ext cx="12557760" cy="7294305"/>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950952">
              <a:defRPr/>
            </a:pPr>
            <a:endParaRPr lang="en-US" sz="1872" dirty="0">
              <a:solidFill>
                <a:srgbClr val="FFFFFF"/>
              </a:solidFill>
            </a:endParaRPr>
          </a:p>
        </p:txBody>
      </p:sp>
      <p:pic>
        <p:nvPicPr>
          <p:cNvPr id="76803" name="Picture 6">
            <a:extLst>
              <a:ext uri="{FF2B5EF4-FFF2-40B4-BE49-F238E27FC236}">
                <a16:creationId xmlns:a16="http://schemas.microsoft.com/office/drawing/2014/main" id="{F5CFCF50-C0A5-489F-86E8-6D114A8DB91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988" y="0"/>
            <a:ext cx="9351318" cy="70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874FE6CF-358C-4827-9546-C6251AA79334}"/>
              </a:ext>
            </a:extLst>
          </p:cNvPr>
          <p:cNvSpPr/>
          <p:nvPr/>
        </p:nvSpPr>
        <p:spPr>
          <a:xfrm>
            <a:off x="9259330" y="-319277"/>
            <a:ext cx="3138616" cy="7509748"/>
          </a:xfrm>
          <a:prstGeom prst="rect">
            <a:avLst/>
          </a:prstGeom>
        </p:spPr>
        <p:txBody>
          <a:bodyPr wrap="square">
            <a:spAutoFit/>
          </a:bodyPr>
          <a:lstStyle/>
          <a:p>
            <a:endParaRPr lang="en-US" sz="1600" b="1" dirty="0">
              <a:solidFill>
                <a:srgbClr val="FFFF00"/>
              </a:solidFill>
            </a:endParaRPr>
          </a:p>
          <a:p>
            <a:r>
              <a:rPr lang="en-US" sz="2000" b="1" dirty="0">
                <a:solidFill>
                  <a:srgbClr val="FFFF00"/>
                </a:solidFill>
              </a:rPr>
              <a:t>Computational Interfaces</a:t>
            </a:r>
          </a:p>
          <a:p>
            <a:endParaRPr lang="en-US" b="1" dirty="0">
              <a:solidFill>
                <a:srgbClr val="00FF00"/>
              </a:solidFill>
            </a:endParaRPr>
          </a:p>
          <a:p>
            <a:r>
              <a:rPr lang="en-US" b="1" dirty="0">
                <a:solidFill>
                  <a:srgbClr val="00FF00"/>
                </a:solidFill>
              </a:rPr>
              <a:t>AI Classrooms - IoT </a:t>
            </a:r>
          </a:p>
          <a:p>
            <a:endParaRPr lang="en-US" b="1" dirty="0">
              <a:solidFill>
                <a:srgbClr val="00FF00"/>
              </a:solidFill>
            </a:endParaRPr>
          </a:p>
          <a:p>
            <a:r>
              <a:rPr lang="en-US" b="1" dirty="0">
                <a:solidFill>
                  <a:srgbClr val="00FF00"/>
                </a:solidFill>
              </a:rPr>
              <a:t>Teleportation Devices</a:t>
            </a:r>
          </a:p>
          <a:p>
            <a:endParaRPr lang="en-US" b="1" dirty="0">
              <a:solidFill>
                <a:srgbClr val="00FF00"/>
              </a:solidFill>
            </a:endParaRPr>
          </a:p>
          <a:p>
            <a:r>
              <a:rPr lang="en-US" b="1" dirty="0">
                <a:solidFill>
                  <a:srgbClr val="00FF00"/>
                </a:solidFill>
              </a:rPr>
              <a:t>Mechatronics</a:t>
            </a:r>
          </a:p>
          <a:p>
            <a:endParaRPr lang="en-US" b="1" dirty="0">
              <a:solidFill>
                <a:srgbClr val="00FF00"/>
              </a:solidFill>
            </a:endParaRPr>
          </a:p>
          <a:p>
            <a:r>
              <a:rPr lang="en-US" b="1" dirty="0">
                <a:solidFill>
                  <a:srgbClr val="00FF00"/>
                </a:solidFill>
              </a:rPr>
              <a:t>AI Mirrors</a:t>
            </a:r>
          </a:p>
          <a:p>
            <a:endParaRPr lang="en-US" b="1" dirty="0">
              <a:solidFill>
                <a:srgbClr val="00FF00"/>
              </a:solidFill>
            </a:endParaRPr>
          </a:p>
          <a:p>
            <a:r>
              <a:rPr lang="en-US" b="1" dirty="0">
                <a:solidFill>
                  <a:srgbClr val="00FF00"/>
                </a:solidFill>
              </a:rPr>
              <a:t>Transmediation</a:t>
            </a:r>
          </a:p>
          <a:p>
            <a:endParaRPr lang="en-US" b="1" dirty="0">
              <a:solidFill>
                <a:srgbClr val="00FF00"/>
              </a:solidFill>
            </a:endParaRPr>
          </a:p>
          <a:p>
            <a:r>
              <a:rPr lang="en-US" b="1" dirty="0">
                <a:solidFill>
                  <a:srgbClr val="00FF00"/>
                </a:solidFill>
              </a:rPr>
              <a:t>Astral Projection</a:t>
            </a:r>
          </a:p>
          <a:p>
            <a:endParaRPr lang="en-US" b="1" dirty="0">
              <a:solidFill>
                <a:srgbClr val="00FF00"/>
              </a:solidFill>
            </a:endParaRPr>
          </a:p>
          <a:p>
            <a:r>
              <a:rPr lang="en-US" b="1" dirty="0">
                <a:solidFill>
                  <a:srgbClr val="00FF00"/>
                </a:solidFill>
              </a:rPr>
              <a:t>Holographic Imaging</a:t>
            </a:r>
          </a:p>
          <a:p>
            <a:endParaRPr lang="en-US" b="1" dirty="0">
              <a:solidFill>
                <a:srgbClr val="00FF00"/>
              </a:solidFill>
            </a:endParaRPr>
          </a:p>
          <a:p>
            <a:r>
              <a:rPr lang="en-US" b="1" dirty="0">
                <a:solidFill>
                  <a:srgbClr val="00FF00"/>
                </a:solidFill>
              </a:rPr>
              <a:t>Human-ware</a:t>
            </a:r>
            <a:endParaRPr lang="en-IN" b="1" dirty="0">
              <a:solidFill>
                <a:srgbClr val="00FF00"/>
              </a:solidFill>
            </a:endParaRPr>
          </a:p>
          <a:p>
            <a:endParaRPr lang="en-US" b="1" dirty="0">
              <a:solidFill>
                <a:srgbClr val="00FF00"/>
              </a:solidFill>
            </a:endParaRPr>
          </a:p>
          <a:p>
            <a:r>
              <a:rPr lang="en-US" b="1" dirty="0">
                <a:solidFill>
                  <a:srgbClr val="00FF00"/>
                </a:solidFill>
              </a:rPr>
              <a:t>Virtual Reality Labs</a:t>
            </a:r>
          </a:p>
          <a:p>
            <a:endParaRPr lang="en-US" b="1" dirty="0">
              <a:solidFill>
                <a:srgbClr val="00FF00"/>
              </a:solidFill>
            </a:endParaRPr>
          </a:p>
          <a:p>
            <a:r>
              <a:rPr lang="en-US" b="1" dirty="0">
                <a:solidFill>
                  <a:srgbClr val="00FF00"/>
                </a:solidFill>
              </a:rPr>
              <a:t>Augmented Reality Labs</a:t>
            </a:r>
          </a:p>
          <a:p>
            <a:endParaRPr lang="en-US" b="1" dirty="0">
              <a:solidFill>
                <a:srgbClr val="00FF00"/>
              </a:solidFill>
            </a:endParaRPr>
          </a:p>
          <a:p>
            <a:r>
              <a:rPr lang="en-US" b="1" dirty="0">
                <a:solidFill>
                  <a:srgbClr val="00FF00"/>
                </a:solidFill>
              </a:rPr>
              <a:t>Multi-Media</a:t>
            </a:r>
          </a:p>
          <a:p>
            <a:endParaRPr lang="en-US" b="1" dirty="0">
              <a:solidFill>
                <a:srgbClr val="00FF00"/>
              </a:solidFill>
            </a:endParaRPr>
          </a:p>
          <a:p>
            <a:r>
              <a:rPr lang="en-US" b="1" dirty="0">
                <a:solidFill>
                  <a:srgbClr val="00FF00"/>
                </a:solidFill>
              </a:rPr>
              <a:t>Game Based Learning Apps</a:t>
            </a:r>
          </a:p>
          <a:p>
            <a:endParaRPr lang="en-US" b="1" dirty="0">
              <a:solidFill>
                <a:srgbClr val="00FF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286833"/>
            <a:ext cx="171450" cy="4572000"/>
          </a:xfrm>
          <a:custGeom>
            <a:avLst/>
            <a:gdLst/>
            <a:ahLst/>
            <a:cxnLst/>
            <a:rect l="l" t="t" r="r" b="b"/>
            <a:pathLst>
              <a:path w="257175" h="6858000">
                <a:moveTo>
                  <a:pt x="257175" y="6858000"/>
                </a:moveTo>
                <a:lnTo>
                  <a:pt x="0" y="6858000"/>
                </a:lnTo>
                <a:lnTo>
                  <a:pt x="0" y="0"/>
                </a:lnTo>
                <a:lnTo>
                  <a:pt x="257175" y="0"/>
                </a:lnTo>
                <a:lnTo>
                  <a:pt x="257175" y="6858000"/>
                </a:lnTo>
                <a:close/>
              </a:path>
            </a:pathLst>
          </a:custGeom>
          <a:solidFill>
            <a:srgbClr val="86E9E8"/>
          </a:solidFill>
        </p:spPr>
        <p:txBody>
          <a:bodyPr wrap="square" lIns="0" tIns="0" rIns="0" bIns="0" rtlCol="0"/>
          <a:lstStyle/>
          <a:p>
            <a:endParaRPr sz="1200"/>
          </a:p>
        </p:txBody>
      </p:sp>
      <p:grpSp>
        <p:nvGrpSpPr>
          <p:cNvPr id="3" name="object 3"/>
          <p:cNvGrpSpPr/>
          <p:nvPr/>
        </p:nvGrpSpPr>
        <p:grpSpPr>
          <a:xfrm>
            <a:off x="0" y="2519"/>
            <a:ext cx="171450" cy="2287269"/>
            <a:chOff x="0" y="3778"/>
            <a:chExt cx="257175" cy="3430904"/>
          </a:xfrm>
        </p:grpSpPr>
        <p:sp>
          <p:nvSpPr>
            <p:cNvPr id="4" name="object 4"/>
            <p:cNvSpPr/>
            <p:nvPr/>
          </p:nvSpPr>
          <p:spPr>
            <a:xfrm>
              <a:off x="0" y="3778"/>
              <a:ext cx="257175" cy="2162175"/>
            </a:xfrm>
            <a:custGeom>
              <a:avLst/>
              <a:gdLst/>
              <a:ahLst/>
              <a:cxnLst/>
              <a:rect l="l" t="t" r="r" b="b"/>
              <a:pathLst>
                <a:path w="257175" h="2162175">
                  <a:moveTo>
                    <a:pt x="257175" y="2162175"/>
                  </a:moveTo>
                  <a:lnTo>
                    <a:pt x="0" y="2162175"/>
                  </a:lnTo>
                  <a:lnTo>
                    <a:pt x="0" y="0"/>
                  </a:lnTo>
                  <a:lnTo>
                    <a:pt x="257175" y="0"/>
                  </a:lnTo>
                  <a:lnTo>
                    <a:pt x="257175" y="2162175"/>
                  </a:lnTo>
                  <a:close/>
                </a:path>
              </a:pathLst>
            </a:custGeom>
            <a:solidFill>
              <a:srgbClr val="12538A"/>
            </a:solidFill>
          </p:spPr>
          <p:txBody>
            <a:bodyPr wrap="square" lIns="0" tIns="0" rIns="0" bIns="0" rtlCol="0"/>
            <a:lstStyle/>
            <a:p>
              <a:endParaRPr sz="1200"/>
            </a:p>
          </p:txBody>
        </p:sp>
        <p:sp>
          <p:nvSpPr>
            <p:cNvPr id="5" name="object 5"/>
            <p:cNvSpPr/>
            <p:nvPr/>
          </p:nvSpPr>
          <p:spPr>
            <a:xfrm>
              <a:off x="0" y="2167585"/>
              <a:ext cx="257175" cy="1266825"/>
            </a:xfrm>
            <a:custGeom>
              <a:avLst/>
              <a:gdLst/>
              <a:ahLst/>
              <a:cxnLst/>
              <a:rect l="l" t="t" r="r" b="b"/>
              <a:pathLst>
                <a:path w="257175" h="1266825">
                  <a:moveTo>
                    <a:pt x="257175" y="1266825"/>
                  </a:moveTo>
                  <a:lnTo>
                    <a:pt x="0" y="1266825"/>
                  </a:lnTo>
                  <a:lnTo>
                    <a:pt x="0" y="0"/>
                  </a:lnTo>
                  <a:lnTo>
                    <a:pt x="257175" y="0"/>
                  </a:lnTo>
                  <a:lnTo>
                    <a:pt x="257175" y="1266825"/>
                  </a:lnTo>
                  <a:close/>
                </a:path>
              </a:pathLst>
            </a:custGeom>
            <a:solidFill>
              <a:srgbClr val="37C8EF"/>
            </a:solidFill>
          </p:spPr>
          <p:txBody>
            <a:bodyPr wrap="square" lIns="0" tIns="0" rIns="0" bIns="0" rtlCol="0"/>
            <a:lstStyle/>
            <a:p>
              <a:endParaRPr sz="1200"/>
            </a:p>
          </p:txBody>
        </p:sp>
      </p:grpSp>
      <p:sp>
        <p:nvSpPr>
          <p:cNvPr id="6" name="object 6"/>
          <p:cNvSpPr txBox="1"/>
          <p:nvPr/>
        </p:nvSpPr>
        <p:spPr>
          <a:xfrm>
            <a:off x="7126129" y="1021174"/>
            <a:ext cx="2782981" cy="245302"/>
          </a:xfrm>
          <a:prstGeom prst="rect">
            <a:avLst/>
          </a:prstGeom>
        </p:spPr>
        <p:txBody>
          <a:bodyPr vert="horz" wrap="square" lIns="0" tIns="9313" rIns="0" bIns="0" rtlCol="0">
            <a:spAutoFit/>
          </a:bodyPr>
          <a:lstStyle/>
          <a:p>
            <a:pPr marL="8467">
              <a:spcBef>
                <a:spcPts val="73"/>
              </a:spcBef>
            </a:pPr>
            <a:r>
              <a:rPr sz="1533" spc="13" dirty="0">
                <a:solidFill>
                  <a:srgbClr val="000046"/>
                </a:solidFill>
                <a:latin typeface="Arial"/>
                <a:cs typeface="Arial"/>
              </a:rPr>
              <a:t>DR</a:t>
            </a:r>
            <a:r>
              <a:rPr lang="en-US" sz="1533" spc="13" dirty="0">
                <a:solidFill>
                  <a:srgbClr val="000046"/>
                </a:solidFill>
                <a:latin typeface="Arial"/>
                <a:cs typeface="Arial"/>
              </a:rPr>
              <a:t>.</a:t>
            </a:r>
            <a:r>
              <a:rPr sz="1533" spc="13" dirty="0">
                <a:solidFill>
                  <a:srgbClr val="000046"/>
                </a:solidFill>
                <a:latin typeface="Arial"/>
                <a:cs typeface="Arial"/>
              </a:rPr>
              <a:t> </a:t>
            </a:r>
            <a:r>
              <a:rPr sz="1533" spc="93" dirty="0">
                <a:solidFill>
                  <a:srgbClr val="000046"/>
                </a:solidFill>
                <a:latin typeface="Arial"/>
                <a:cs typeface="Arial"/>
              </a:rPr>
              <a:t>HELEN</a:t>
            </a:r>
            <a:r>
              <a:rPr sz="1533" spc="237" dirty="0">
                <a:solidFill>
                  <a:srgbClr val="000046"/>
                </a:solidFill>
                <a:latin typeface="Arial"/>
                <a:cs typeface="Arial"/>
              </a:rPr>
              <a:t> </a:t>
            </a:r>
            <a:r>
              <a:rPr sz="1533" spc="53" dirty="0">
                <a:solidFill>
                  <a:srgbClr val="000046"/>
                </a:solidFill>
                <a:latin typeface="Arial"/>
                <a:cs typeface="Arial"/>
              </a:rPr>
              <a:t>FISHER</a:t>
            </a:r>
            <a:endParaRPr sz="1533" dirty="0">
              <a:solidFill>
                <a:srgbClr val="000046"/>
              </a:solidFill>
              <a:latin typeface="Arial"/>
              <a:cs typeface="Arial"/>
            </a:endParaRPr>
          </a:p>
        </p:txBody>
      </p:sp>
      <p:sp>
        <p:nvSpPr>
          <p:cNvPr id="7" name="object 7"/>
          <p:cNvSpPr txBox="1"/>
          <p:nvPr/>
        </p:nvSpPr>
        <p:spPr>
          <a:xfrm>
            <a:off x="7126130" y="1312960"/>
            <a:ext cx="3949277" cy="822575"/>
          </a:xfrm>
          <a:prstGeom prst="rect">
            <a:avLst/>
          </a:prstGeom>
        </p:spPr>
        <p:txBody>
          <a:bodyPr vert="horz" wrap="square" lIns="0" tIns="8043" rIns="0" bIns="0" rtlCol="0">
            <a:spAutoFit/>
          </a:bodyPr>
          <a:lstStyle/>
          <a:p>
            <a:pPr marL="8467" marR="3387">
              <a:lnSpc>
                <a:spcPct val="144700"/>
              </a:lnSpc>
              <a:spcBef>
                <a:spcPts val="63"/>
              </a:spcBef>
            </a:pPr>
            <a:r>
              <a:rPr sz="1267" spc="7" dirty="0">
                <a:solidFill>
                  <a:srgbClr val="181818"/>
                </a:solidFill>
                <a:latin typeface="Arial"/>
                <a:cs typeface="Arial"/>
              </a:rPr>
              <a:t>A </a:t>
            </a:r>
            <a:r>
              <a:rPr sz="1267" spc="140" dirty="0">
                <a:solidFill>
                  <a:srgbClr val="181818"/>
                </a:solidFill>
                <a:latin typeface="Arial"/>
                <a:cs typeface="Arial"/>
              </a:rPr>
              <a:t>biological </a:t>
            </a:r>
            <a:r>
              <a:rPr sz="1267" spc="133" dirty="0">
                <a:solidFill>
                  <a:srgbClr val="181818"/>
                </a:solidFill>
                <a:latin typeface="Arial"/>
                <a:cs typeface="Arial"/>
              </a:rPr>
              <a:t>anthropologist, </a:t>
            </a:r>
            <a:r>
              <a:rPr sz="1267" spc="3" dirty="0">
                <a:solidFill>
                  <a:srgbClr val="181818"/>
                </a:solidFill>
                <a:latin typeface="Arial"/>
                <a:cs typeface="Arial"/>
              </a:rPr>
              <a:t>a </a:t>
            </a:r>
            <a:r>
              <a:rPr sz="1267" spc="110" dirty="0">
                <a:solidFill>
                  <a:srgbClr val="181818"/>
                </a:solidFill>
                <a:latin typeface="Arial"/>
                <a:cs typeface="Arial"/>
              </a:rPr>
              <a:t>senior </a:t>
            </a:r>
            <a:r>
              <a:rPr sz="1267" spc="107" dirty="0">
                <a:solidFill>
                  <a:srgbClr val="181818"/>
                </a:solidFill>
                <a:latin typeface="Arial"/>
                <a:cs typeface="Arial"/>
              </a:rPr>
              <a:t>research  </a:t>
            </a:r>
            <a:r>
              <a:rPr sz="1267" spc="133" dirty="0">
                <a:solidFill>
                  <a:srgbClr val="181818"/>
                </a:solidFill>
                <a:latin typeface="Arial"/>
                <a:cs typeface="Arial"/>
              </a:rPr>
              <a:t>fellow </a:t>
            </a:r>
            <a:r>
              <a:rPr sz="1267" spc="76" dirty="0">
                <a:solidFill>
                  <a:srgbClr val="181818"/>
                </a:solidFill>
                <a:latin typeface="Arial"/>
                <a:cs typeface="Arial"/>
              </a:rPr>
              <a:t>at </a:t>
            </a:r>
            <a:r>
              <a:rPr sz="1267" spc="110" dirty="0">
                <a:solidFill>
                  <a:srgbClr val="181818"/>
                </a:solidFill>
                <a:latin typeface="Arial"/>
                <a:cs typeface="Arial"/>
              </a:rPr>
              <a:t>The </a:t>
            </a:r>
            <a:r>
              <a:rPr sz="1267" spc="97" dirty="0">
                <a:solidFill>
                  <a:srgbClr val="181818"/>
                </a:solidFill>
                <a:latin typeface="Arial"/>
                <a:cs typeface="Arial"/>
              </a:rPr>
              <a:t>Kinsey </a:t>
            </a:r>
            <a:r>
              <a:rPr sz="1267" spc="113" dirty="0">
                <a:solidFill>
                  <a:srgbClr val="181818"/>
                </a:solidFill>
                <a:latin typeface="Arial"/>
                <a:cs typeface="Arial"/>
              </a:rPr>
              <a:t>Institute, </a:t>
            </a:r>
            <a:r>
              <a:rPr sz="1267" spc="127" dirty="0">
                <a:solidFill>
                  <a:srgbClr val="181818"/>
                </a:solidFill>
                <a:latin typeface="Arial"/>
                <a:cs typeface="Arial"/>
              </a:rPr>
              <a:t>and </a:t>
            </a:r>
            <a:r>
              <a:rPr sz="1267" spc="117" dirty="0">
                <a:solidFill>
                  <a:srgbClr val="181818"/>
                </a:solidFill>
                <a:latin typeface="Arial"/>
                <a:cs typeface="Arial"/>
              </a:rPr>
              <a:t>the </a:t>
            </a:r>
            <a:r>
              <a:rPr sz="1267" spc="110" dirty="0">
                <a:solidFill>
                  <a:srgbClr val="181818"/>
                </a:solidFill>
                <a:latin typeface="Arial"/>
                <a:cs typeface="Arial"/>
              </a:rPr>
              <a:t>Chief  </a:t>
            </a:r>
            <a:r>
              <a:rPr sz="1267" spc="120" dirty="0">
                <a:solidFill>
                  <a:srgbClr val="181818"/>
                </a:solidFill>
                <a:latin typeface="Arial"/>
                <a:cs typeface="Arial"/>
              </a:rPr>
              <a:t>Scientific </a:t>
            </a:r>
            <a:r>
              <a:rPr sz="1267" spc="117" dirty="0">
                <a:solidFill>
                  <a:srgbClr val="181818"/>
                </a:solidFill>
                <a:latin typeface="Arial"/>
                <a:cs typeface="Arial"/>
              </a:rPr>
              <a:t>Advisor </a:t>
            </a:r>
            <a:r>
              <a:rPr sz="1267" spc="76" dirty="0">
                <a:solidFill>
                  <a:srgbClr val="181818"/>
                </a:solidFill>
                <a:latin typeface="Arial"/>
                <a:cs typeface="Arial"/>
              </a:rPr>
              <a:t>at</a:t>
            </a:r>
            <a:r>
              <a:rPr sz="1267" spc="107" dirty="0">
                <a:solidFill>
                  <a:srgbClr val="181818"/>
                </a:solidFill>
                <a:latin typeface="Arial"/>
                <a:cs typeface="Arial"/>
              </a:rPr>
              <a:t> </a:t>
            </a:r>
            <a:r>
              <a:rPr sz="1267" spc="123" dirty="0">
                <a:solidFill>
                  <a:srgbClr val="181818"/>
                </a:solidFill>
                <a:latin typeface="Arial"/>
                <a:cs typeface="Arial"/>
              </a:rPr>
              <a:t>Match.com</a:t>
            </a:r>
            <a:endParaRPr sz="1267" dirty="0">
              <a:latin typeface="Arial"/>
              <a:cs typeface="Arial"/>
            </a:endParaRPr>
          </a:p>
        </p:txBody>
      </p:sp>
      <p:sp>
        <p:nvSpPr>
          <p:cNvPr id="8" name="object 8"/>
          <p:cNvSpPr/>
          <p:nvPr/>
        </p:nvSpPr>
        <p:spPr>
          <a:xfrm>
            <a:off x="5701465" y="1089453"/>
            <a:ext cx="1016000" cy="1016000"/>
          </a:xfrm>
          <a:prstGeom prst="rect">
            <a:avLst/>
          </a:prstGeom>
          <a:blipFill>
            <a:blip r:embed="rId2" cstate="print"/>
            <a:stretch>
              <a:fillRect/>
            </a:stretch>
          </a:blipFill>
        </p:spPr>
        <p:txBody>
          <a:bodyPr wrap="square" lIns="0" tIns="0" rIns="0" bIns="0" rtlCol="0"/>
          <a:lstStyle/>
          <a:p>
            <a:endParaRPr sz="1200"/>
          </a:p>
        </p:txBody>
      </p:sp>
      <p:sp>
        <p:nvSpPr>
          <p:cNvPr id="10" name="object 10"/>
          <p:cNvSpPr txBox="1">
            <a:spLocks noGrp="1"/>
          </p:cNvSpPr>
          <p:nvPr>
            <p:ph type="title"/>
          </p:nvPr>
        </p:nvSpPr>
        <p:spPr>
          <a:xfrm>
            <a:off x="314293" y="478502"/>
            <a:ext cx="4592004" cy="6625574"/>
          </a:xfrm>
          <a:prstGeom prst="rect">
            <a:avLst/>
          </a:prstGeom>
        </p:spPr>
        <p:txBody>
          <a:bodyPr vert="horz" wrap="square" lIns="0" tIns="8043" rIns="0" bIns="0" rtlCol="0" anchor="ctr">
            <a:spAutoFit/>
          </a:bodyPr>
          <a:lstStyle/>
          <a:p>
            <a:pPr marL="8467" marR="3387">
              <a:lnSpc>
                <a:spcPct val="120000"/>
              </a:lnSpc>
              <a:spcBef>
                <a:spcPts val="63"/>
              </a:spcBef>
            </a:pPr>
            <a:r>
              <a:rPr sz="1800" spc="110" dirty="0">
                <a:latin typeface="Arial" panose="020B0604020202020204" pitchFamily="34" charset="0"/>
                <a:cs typeface="Arial" panose="020B0604020202020204" pitchFamily="34" charset="0"/>
              </a:rPr>
              <a:t>Only in </a:t>
            </a:r>
            <a:r>
              <a:rPr sz="1800" spc="123" dirty="0">
                <a:latin typeface="Arial" panose="020B0604020202020204" pitchFamily="34" charset="0"/>
                <a:cs typeface="Arial" panose="020B0604020202020204" pitchFamily="34" charset="0"/>
              </a:rPr>
              <a:t>recent decades </a:t>
            </a:r>
            <a:r>
              <a:rPr sz="1800" spc="73" dirty="0">
                <a:latin typeface="Arial" panose="020B0604020202020204" pitchFamily="34" charset="0"/>
                <a:cs typeface="Arial" panose="020B0604020202020204" pitchFamily="34" charset="0"/>
              </a:rPr>
              <a:t>has </a:t>
            </a:r>
            <a:r>
              <a:rPr sz="1800" spc="117" dirty="0">
                <a:latin typeface="Arial" panose="020B0604020202020204" pitchFamily="34" charset="0"/>
                <a:cs typeface="Arial" panose="020B0604020202020204" pitchFamily="34" charset="0"/>
              </a:rPr>
              <a:t>love  </a:t>
            </a:r>
            <a:r>
              <a:rPr sz="1800" spc="113" dirty="0">
                <a:latin typeface="Arial" panose="020B0604020202020204" pitchFamily="34" charset="0"/>
                <a:cs typeface="Arial" panose="020B0604020202020204" pitchFamily="34" charset="0"/>
              </a:rPr>
              <a:t>fallen </a:t>
            </a:r>
            <a:r>
              <a:rPr sz="1800" spc="140" dirty="0">
                <a:latin typeface="Arial" panose="020B0604020202020204" pitchFamily="34" charset="0"/>
                <a:cs typeface="Arial" panose="020B0604020202020204" pitchFamily="34" charset="0"/>
              </a:rPr>
              <a:t>under </a:t>
            </a:r>
            <a:r>
              <a:rPr sz="1800" spc="123" dirty="0">
                <a:latin typeface="Arial" panose="020B0604020202020204" pitchFamily="34" charset="0"/>
                <a:cs typeface="Arial" panose="020B0604020202020204" pitchFamily="34" charset="0"/>
              </a:rPr>
              <a:t>the </a:t>
            </a:r>
            <a:r>
              <a:rPr sz="1800" spc="127" dirty="0">
                <a:latin typeface="Arial" panose="020B0604020202020204" pitchFamily="34" charset="0"/>
                <a:cs typeface="Arial" panose="020B0604020202020204" pitchFamily="34" charset="0"/>
              </a:rPr>
              <a:t>scrutiny </a:t>
            </a:r>
            <a:r>
              <a:rPr sz="1800" spc="103" dirty="0">
                <a:latin typeface="Arial" panose="020B0604020202020204" pitchFamily="34" charset="0"/>
                <a:cs typeface="Arial" panose="020B0604020202020204" pitchFamily="34" charset="0"/>
              </a:rPr>
              <a:t>of </a:t>
            </a:r>
            <a:r>
              <a:rPr sz="1800" spc="123" dirty="0">
                <a:latin typeface="Arial" panose="020B0604020202020204" pitchFamily="34" charset="0"/>
                <a:cs typeface="Arial" panose="020B0604020202020204" pitchFamily="34" charset="0"/>
              </a:rPr>
              <a:t>hard  </a:t>
            </a:r>
            <a:r>
              <a:rPr sz="1800" spc="100" dirty="0">
                <a:latin typeface="Arial" panose="020B0604020202020204" pitchFamily="34" charset="0"/>
                <a:cs typeface="Arial" panose="020B0604020202020204" pitchFamily="34" charset="0"/>
              </a:rPr>
              <a:t>science, </a:t>
            </a:r>
            <a:r>
              <a:rPr sz="1800" spc="130" dirty="0">
                <a:latin typeface="Arial" panose="020B0604020202020204" pitchFamily="34" charset="0"/>
                <a:cs typeface="Arial" panose="020B0604020202020204" pitchFamily="34" charset="0"/>
              </a:rPr>
              <a:t>and</a:t>
            </a:r>
            <a:r>
              <a:rPr lang="en-US" sz="1800" spc="130" dirty="0">
                <a:latin typeface="Arial" panose="020B0604020202020204" pitchFamily="34" charset="0"/>
                <a:cs typeface="Arial" panose="020B0604020202020204" pitchFamily="34" charset="0"/>
              </a:rPr>
              <a:t> is moving</a:t>
            </a:r>
            <a:r>
              <a:rPr sz="1800" spc="130" dirty="0">
                <a:latin typeface="Arial" panose="020B0604020202020204" pitchFamily="34" charset="0"/>
                <a:cs typeface="Arial" panose="020B0604020202020204" pitchFamily="34" charset="0"/>
              </a:rPr>
              <a:t> </a:t>
            </a:r>
            <a:r>
              <a:rPr sz="1800" spc="143" dirty="0">
                <a:latin typeface="Arial" panose="020B0604020202020204" pitchFamily="34" charset="0"/>
                <a:cs typeface="Arial" panose="020B0604020202020204" pitchFamily="34" charset="0"/>
              </a:rPr>
              <a:t>out </a:t>
            </a:r>
            <a:r>
              <a:rPr sz="1800" spc="103" dirty="0">
                <a:latin typeface="Arial" panose="020B0604020202020204" pitchFamily="34" charset="0"/>
                <a:cs typeface="Arial" panose="020B0604020202020204" pitchFamily="34" charset="0"/>
              </a:rPr>
              <a:t>of </a:t>
            </a:r>
            <a:r>
              <a:rPr sz="1800" spc="123" dirty="0">
                <a:latin typeface="Arial" panose="020B0604020202020204" pitchFamily="34" charset="0"/>
                <a:cs typeface="Arial" panose="020B0604020202020204" pitchFamily="34" charset="0"/>
              </a:rPr>
              <a:t>the </a:t>
            </a:r>
            <a:r>
              <a:rPr sz="1800" spc="143" dirty="0">
                <a:latin typeface="Arial" panose="020B0604020202020204" pitchFamily="34" charset="0"/>
                <a:cs typeface="Arial" panose="020B0604020202020204" pitchFamily="34" charset="0"/>
              </a:rPr>
              <a:t>domain</a:t>
            </a:r>
            <a:r>
              <a:rPr sz="1800" spc="-107" dirty="0">
                <a:latin typeface="Arial" panose="020B0604020202020204" pitchFamily="34" charset="0"/>
                <a:cs typeface="Arial" panose="020B0604020202020204" pitchFamily="34" charset="0"/>
              </a:rPr>
              <a:t> </a:t>
            </a:r>
            <a:r>
              <a:rPr sz="1800" spc="103" dirty="0">
                <a:latin typeface="Arial" panose="020B0604020202020204" pitchFamily="34" charset="0"/>
                <a:cs typeface="Arial" panose="020B0604020202020204" pitchFamily="34" charset="0"/>
              </a:rPr>
              <a:t>of  </a:t>
            </a:r>
            <a:r>
              <a:rPr sz="1800" spc="123" dirty="0">
                <a:latin typeface="Arial" panose="020B0604020202020204" pitchFamily="34" charset="0"/>
                <a:cs typeface="Arial" panose="020B0604020202020204" pitchFamily="34" charset="0"/>
              </a:rPr>
              <a:t>the</a:t>
            </a:r>
            <a:r>
              <a:rPr sz="1800" spc="80" dirty="0">
                <a:latin typeface="Arial" panose="020B0604020202020204" pitchFamily="34" charset="0"/>
                <a:cs typeface="Arial" panose="020B0604020202020204" pitchFamily="34" charset="0"/>
              </a:rPr>
              <a:t> </a:t>
            </a:r>
            <a:r>
              <a:rPr sz="1800" spc="117" dirty="0">
                <a:latin typeface="Arial" panose="020B0604020202020204" pitchFamily="34" charset="0"/>
                <a:cs typeface="Arial" panose="020B0604020202020204" pitchFamily="34" charset="0"/>
              </a:rPr>
              <a:t>humanities</a:t>
            </a:r>
            <a:br>
              <a:rPr lang="en-US" sz="1800" spc="117" dirty="0">
                <a:latin typeface="Arial" panose="020B0604020202020204" pitchFamily="34" charset="0"/>
                <a:cs typeface="Arial" panose="020B0604020202020204" pitchFamily="34" charset="0"/>
              </a:rPr>
            </a:br>
            <a:br>
              <a:rPr lang="en-US" sz="1800" spc="117" dirty="0">
                <a:latin typeface="Arial" panose="020B0604020202020204" pitchFamily="34" charset="0"/>
                <a:cs typeface="Arial" panose="020B0604020202020204" pitchFamily="34" charset="0"/>
              </a:rPr>
            </a:br>
            <a:br>
              <a:rPr lang="en-US" sz="1800" spc="117" dirty="0">
                <a:latin typeface="Arial" panose="020B0604020202020204" pitchFamily="34" charset="0"/>
                <a:cs typeface="Arial" panose="020B0604020202020204" pitchFamily="34" charset="0"/>
              </a:rPr>
            </a:br>
            <a:br>
              <a:rPr lang="en-US" sz="1800" spc="117" dirty="0">
                <a:latin typeface="Arial" panose="020B0604020202020204" pitchFamily="34" charset="0"/>
                <a:cs typeface="Arial" panose="020B0604020202020204" pitchFamily="34" charset="0"/>
              </a:rPr>
            </a:br>
            <a:br>
              <a:rPr lang="en-US" sz="1800" spc="117" dirty="0">
                <a:latin typeface="Arial" panose="020B0604020202020204" pitchFamily="34" charset="0"/>
                <a:cs typeface="Arial" panose="020B0604020202020204" pitchFamily="34" charset="0"/>
              </a:rPr>
            </a:br>
            <a:br>
              <a:rPr lang="en-IN" sz="1800" spc="117" dirty="0">
                <a:latin typeface="Arial" panose="020B0604020202020204" pitchFamily="34" charset="0"/>
                <a:cs typeface="Arial" panose="020B0604020202020204" pitchFamily="34" charset="0"/>
              </a:rPr>
            </a:br>
            <a:r>
              <a:rPr lang="en-IN" sz="1800" spc="117" dirty="0">
                <a:latin typeface="Arial" panose="020B0604020202020204" pitchFamily="34" charset="0"/>
                <a:cs typeface="Arial" panose="020B0604020202020204" pitchFamily="34" charset="0"/>
              </a:rPr>
              <a:t>What is Love?</a:t>
            </a:r>
            <a:br>
              <a:rPr lang="en-IN" sz="1800" spc="117" dirty="0">
                <a:latin typeface="Arial" panose="020B0604020202020204" pitchFamily="34" charset="0"/>
                <a:cs typeface="Arial" panose="020B0604020202020204" pitchFamily="34" charset="0"/>
              </a:rPr>
            </a:br>
            <a:br>
              <a:rPr lang="en-IN" sz="1800" spc="117" dirty="0">
                <a:latin typeface="Arial" panose="020B0604020202020204" pitchFamily="34" charset="0"/>
                <a:cs typeface="Arial" panose="020B0604020202020204" pitchFamily="34" charset="0"/>
              </a:rPr>
            </a:br>
            <a:r>
              <a:rPr lang="en-IN" sz="1800" spc="117" dirty="0">
                <a:latin typeface="Arial" panose="020B0604020202020204" pitchFamily="34" charset="0"/>
                <a:cs typeface="Arial" panose="020B0604020202020204" pitchFamily="34" charset="0"/>
              </a:rPr>
              <a:t>Is there a Science to EQ and Love?</a:t>
            </a:r>
            <a:br>
              <a:rPr lang="en-IN" sz="1800" spc="117" dirty="0">
                <a:latin typeface="Arial" panose="020B0604020202020204" pitchFamily="34" charset="0"/>
                <a:cs typeface="Arial" panose="020B0604020202020204" pitchFamily="34" charset="0"/>
              </a:rPr>
            </a:br>
            <a:br>
              <a:rPr lang="en-IN" sz="1800" spc="117" dirty="0">
                <a:latin typeface="Arial" panose="020B0604020202020204" pitchFamily="34" charset="0"/>
                <a:cs typeface="Arial" panose="020B0604020202020204" pitchFamily="34" charset="0"/>
              </a:rPr>
            </a:br>
            <a:r>
              <a:rPr lang="en-IN" sz="1800" spc="117" dirty="0">
                <a:latin typeface="Arial" panose="020B0604020202020204" pitchFamily="34" charset="0"/>
                <a:cs typeface="Arial" panose="020B0604020202020204" pitchFamily="34" charset="0"/>
              </a:rPr>
              <a:t>Evolutionary</a:t>
            </a:r>
            <a:br>
              <a:rPr lang="en-IN" sz="1800" spc="117" dirty="0">
                <a:latin typeface="Arial" panose="020B0604020202020204" pitchFamily="34" charset="0"/>
                <a:cs typeface="Arial" panose="020B0604020202020204" pitchFamily="34" charset="0"/>
              </a:rPr>
            </a:br>
            <a:r>
              <a:rPr lang="en-IN" sz="1800" spc="117" dirty="0">
                <a:latin typeface="Arial" panose="020B0604020202020204" pitchFamily="34" charset="0"/>
                <a:cs typeface="Arial" panose="020B0604020202020204" pitchFamily="34" charset="0"/>
              </a:rPr>
              <a:t>Psychology</a:t>
            </a:r>
            <a:br>
              <a:rPr lang="en-IN" sz="1800" spc="117" dirty="0">
                <a:latin typeface="Arial" panose="020B0604020202020204" pitchFamily="34" charset="0"/>
                <a:cs typeface="Arial" panose="020B0604020202020204" pitchFamily="34" charset="0"/>
              </a:rPr>
            </a:br>
            <a:r>
              <a:rPr lang="en-IN" sz="1800" spc="117" dirty="0">
                <a:latin typeface="Arial" panose="020B0604020202020204" pitchFamily="34" charset="0"/>
                <a:cs typeface="Arial" panose="020B0604020202020204" pitchFamily="34" charset="0"/>
              </a:rPr>
              <a:t>Neurology</a:t>
            </a:r>
            <a:br>
              <a:rPr lang="en-IN" sz="1800" spc="117" dirty="0">
                <a:latin typeface="Arial" panose="020B0604020202020204" pitchFamily="34" charset="0"/>
                <a:cs typeface="Arial" panose="020B0604020202020204" pitchFamily="34" charset="0"/>
              </a:rPr>
            </a:br>
            <a:r>
              <a:rPr lang="en-IN" sz="1800" spc="117" dirty="0">
                <a:latin typeface="Arial" panose="020B0604020202020204" pitchFamily="34" charset="0"/>
                <a:cs typeface="Arial" panose="020B0604020202020204" pitchFamily="34" charset="0"/>
              </a:rPr>
              <a:t>Physiology</a:t>
            </a:r>
            <a:br>
              <a:rPr lang="en-IN" sz="1800" spc="117" dirty="0">
                <a:latin typeface="Arial" panose="020B0604020202020204" pitchFamily="34" charset="0"/>
                <a:cs typeface="Arial" panose="020B0604020202020204" pitchFamily="34" charset="0"/>
              </a:rPr>
            </a:br>
            <a:r>
              <a:rPr lang="en-IN" sz="1800" spc="117" dirty="0">
                <a:latin typeface="Arial" panose="020B0604020202020204" pitchFamily="34" charset="0"/>
                <a:cs typeface="Arial" panose="020B0604020202020204" pitchFamily="34" charset="0"/>
              </a:rPr>
              <a:t>Bio-Chemistry</a:t>
            </a:r>
            <a:br>
              <a:rPr lang="en-IN" sz="1800" spc="117" dirty="0">
                <a:latin typeface="Arial" panose="020B0604020202020204" pitchFamily="34" charset="0"/>
                <a:cs typeface="Arial" panose="020B0604020202020204" pitchFamily="34" charset="0"/>
              </a:rPr>
            </a:br>
            <a:br>
              <a:rPr lang="en-IN" sz="1800" spc="117" dirty="0">
                <a:latin typeface="Arial" panose="020B0604020202020204" pitchFamily="34" charset="0"/>
                <a:cs typeface="Arial" panose="020B0604020202020204" pitchFamily="34" charset="0"/>
              </a:rPr>
            </a:br>
            <a:endParaRPr sz="1800" dirty="0">
              <a:latin typeface="Arial" panose="020B0604020202020204" pitchFamily="34" charset="0"/>
              <a:cs typeface="Arial" panose="020B0604020202020204" pitchFamily="34" charset="0"/>
            </a:endParaRPr>
          </a:p>
        </p:txBody>
      </p:sp>
      <p:sp>
        <p:nvSpPr>
          <p:cNvPr id="11" name="object 11"/>
          <p:cNvSpPr txBox="1"/>
          <p:nvPr/>
        </p:nvSpPr>
        <p:spPr>
          <a:xfrm>
            <a:off x="7126130" y="2567317"/>
            <a:ext cx="3906097" cy="2150503"/>
          </a:xfrm>
          <a:prstGeom prst="rect">
            <a:avLst/>
          </a:prstGeom>
        </p:spPr>
        <p:txBody>
          <a:bodyPr vert="horz" wrap="square" lIns="0" tIns="9313" rIns="0" bIns="0" rtlCol="0">
            <a:spAutoFit/>
          </a:bodyPr>
          <a:lstStyle/>
          <a:p>
            <a:pPr marL="8467">
              <a:spcBef>
                <a:spcPts val="73"/>
              </a:spcBef>
            </a:pPr>
            <a:r>
              <a:rPr sz="1533" spc="13" dirty="0">
                <a:solidFill>
                  <a:srgbClr val="000046"/>
                </a:solidFill>
                <a:latin typeface="Arial"/>
                <a:cs typeface="Arial"/>
              </a:rPr>
              <a:t>DR</a:t>
            </a:r>
            <a:r>
              <a:rPr lang="en-US" sz="1533" spc="13" dirty="0">
                <a:solidFill>
                  <a:srgbClr val="000046"/>
                </a:solidFill>
                <a:latin typeface="Arial"/>
                <a:cs typeface="Arial"/>
              </a:rPr>
              <a:t>.</a:t>
            </a:r>
            <a:r>
              <a:rPr sz="1533" spc="13" dirty="0">
                <a:solidFill>
                  <a:srgbClr val="000046"/>
                </a:solidFill>
                <a:latin typeface="Arial"/>
                <a:cs typeface="Arial"/>
              </a:rPr>
              <a:t> </a:t>
            </a:r>
            <a:r>
              <a:rPr sz="1533" spc="70" dirty="0">
                <a:solidFill>
                  <a:srgbClr val="000046"/>
                </a:solidFill>
                <a:latin typeface="Arial"/>
                <a:cs typeface="Arial"/>
              </a:rPr>
              <a:t>ARTHUR</a:t>
            </a:r>
            <a:r>
              <a:rPr sz="1533" spc="289" dirty="0">
                <a:solidFill>
                  <a:srgbClr val="000046"/>
                </a:solidFill>
                <a:latin typeface="Arial"/>
                <a:cs typeface="Arial"/>
              </a:rPr>
              <a:t> </a:t>
            </a:r>
            <a:r>
              <a:rPr sz="1533" spc="63" dirty="0">
                <a:solidFill>
                  <a:srgbClr val="000046"/>
                </a:solidFill>
                <a:latin typeface="Arial"/>
                <a:cs typeface="Arial"/>
              </a:rPr>
              <a:t>ARON</a:t>
            </a:r>
            <a:endParaRPr sz="1533" dirty="0">
              <a:solidFill>
                <a:srgbClr val="000046"/>
              </a:solidFill>
              <a:latin typeface="Arial"/>
              <a:cs typeface="Arial"/>
            </a:endParaRPr>
          </a:p>
          <a:p>
            <a:pPr marL="8467" marR="3387">
              <a:lnSpc>
                <a:spcPct val="144700"/>
              </a:lnSpc>
              <a:spcBef>
                <a:spcPts val="447"/>
              </a:spcBef>
            </a:pPr>
            <a:r>
              <a:rPr sz="1267" spc="7" dirty="0">
                <a:solidFill>
                  <a:srgbClr val="181818"/>
                </a:solidFill>
                <a:latin typeface="Arial"/>
                <a:cs typeface="Arial"/>
              </a:rPr>
              <a:t>A </a:t>
            </a:r>
            <a:r>
              <a:rPr sz="1267" spc="90" dirty="0">
                <a:solidFill>
                  <a:srgbClr val="181818"/>
                </a:solidFill>
                <a:latin typeface="Arial"/>
                <a:cs typeface="Arial"/>
              </a:rPr>
              <a:t>professor </a:t>
            </a:r>
            <a:r>
              <a:rPr sz="1267" spc="87" dirty="0">
                <a:solidFill>
                  <a:srgbClr val="181818"/>
                </a:solidFill>
                <a:latin typeface="Arial"/>
                <a:cs typeface="Arial"/>
              </a:rPr>
              <a:t>of </a:t>
            </a:r>
            <a:r>
              <a:rPr sz="1267" spc="123" dirty="0">
                <a:solidFill>
                  <a:srgbClr val="181818"/>
                </a:solidFill>
                <a:latin typeface="Arial"/>
                <a:cs typeface="Arial"/>
              </a:rPr>
              <a:t>psychology </a:t>
            </a:r>
            <a:r>
              <a:rPr sz="1267" spc="63" dirty="0">
                <a:solidFill>
                  <a:srgbClr val="181818"/>
                </a:solidFill>
                <a:latin typeface="Arial"/>
                <a:cs typeface="Arial"/>
              </a:rPr>
              <a:t>at </a:t>
            </a:r>
            <a:r>
              <a:rPr sz="1267" spc="93" dirty="0">
                <a:solidFill>
                  <a:srgbClr val="181818"/>
                </a:solidFill>
                <a:latin typeface="Arial"/>
                <a:cs typeface="Arial"/>
              </a:rPr>
              <a:t>Stony </a:t>
            </a:r>
            <a:r>
              <a:rPr sz="1267" spc="80" dirty="0">
                <a:solidFill>
                  <a:srgbClr val="181818"/>
                </a:solidFill>
                <a:latin typeface="Arial"/>
                <a:cs typeface="Arial"/>
              </a:rPr>
              <a:t>Brook, </a:t>
            </a:r>
            <a:r>
              <a:rPr sz="1267" spc="90" dirty="0">
                <a:solidFill>
                  <a:srgbClr val="181818"/>
                </a:solidFill>
                <a:latin typeface="Arial"/>
                <a:cs typeface="Arial"/>
              </a:rPr>
              <a:t>best  </a:t>
            </a:r>
            <a:r>
              <a:rPr sz="1267" spc="136" dirty="0">
                <a:solidFill>
                  <a:srgbClr val="181818"/>
                </a:solidFill>
                <a:latin typeface="Arial"/>
                <a:cs typeface="Arial"/>
              </a:rPr>
              <a:t>known </a:t>
            </a:r>
            <a:r>
              <a:rPr sz="1267" spc="73" dirty="0">
                <a:solidFill>
                  <a:srgbClr val="181818"/>
                </a:solidFill>
                <a:latin typeface="Arial"/>
                <a:cs typeface="Arial"/>
              </a:rPr>
              <a:t>his </a:t>
            </a:r>
            <a:r>
              <a:rPr sz="1267" spc="93" dirty="0">
                <a:solidFill>
                  <a:srgbClr val="181818"/>
                </a:solidFill>
                <a:latin typeface="Arial"/>
                <a:cs typeface="Arial"/>
              </a:rPr>
              <a:t>famous </a:t>
            </a:r>
            <a:r>
              <a:rPr sz="1267" spc="100" dirty="0">
                <a:solidFill>
                  <a:srgbClr val="181818"/>
                </a:solidFill>
                <a:latin typeface="Arial"/>
                <a:cs typeface="Arial"/>
              </a:rPr>
              <a:t>36 </a:t>
            </a:r>
            <a:r>
              <a:rPr sz="1267" spc="93" dirty="0">
                <a:solidFill>
                  <a:srgbClr val="181818"/>
                </a:solidFill>
                <a:latin typeface="Arial"/>
                <a:cs typeface="Arial"/>
              </a:rPr>
              <a:t>questions, </a:t>
            </a:r>
            <a:r>
              <a:rPr sz="1267" spc="110" dirty="0">
                <a:solidFill>
                  <a:srgbClr val="181818"/>
                </a:solidFill>
                <a:latin typeface="Arial"/>
                <a:cs typeface="Arial"/>
              </a:rPr>
              <a:t>and </a:t>
            </a:r>
            <a:r>
              <a:rPr sz="1267" spc="83" dirty="0">
                <a:solidFill>
                  <a:srgbClr val="181818"/>
                </a:solidFill>
                <a:latin typeface="Arial"/>
                <a:cs typeface="Arial"/>
              </a:rPr>
              <a:t>for  </a:t>
            </a:r>
            <a:r>
              <a:rPr sz="1267" spc="120" dirty="0">
                <a:solidFill>
                  <a:srgbClr val="181818"/>
                </a:solidFill>
                <a:latin typeface="Arial"/>
                <a:cs typeface="Arial"/>
              </a:rPr>
              <a:t>identifying </a:t>
            </a:r>
            <a:r>
              <a:rPr sz="1267" spc="100" dirty="0">
                <a:solidFill>
                  <a:srgbClr val="181818"/>
                </a:solidFill>
                <a:latin typeface="Arial"/>
                <a:cs typeface="Arial"/>
              </a:rPr>
              <a:t>the </a:t>
            </a:r>
            <a:r>
              <a:rPr sz="1267" spc="97" dirty="0">
                <a:solidFill>
                  <a:srgbClr val="181818"/>
                </a:solidFill>
                <a:latin typeface="Arial"/>
                <a:cs typeface="Arial"/>
              </a:rPr>
              <a:t>neural </a:t>
            </a:r>
            <a:r>
              <a:rPr sz="1267" spc="100" dirty="0">
                <a:solidFill>
                  <a:srgbClr val="181818"/>
                </a:solidFill>
                <a:latin typeface="Arial"/>
                <a:cs typeface="Arial"/>
              </a:rPr>
              <a:t>circuits </a:t>
            </a:r>
            <a:r>
              <a:rPr sz="1267" spc="123" dirty="0">
                <a:solidFill>
                  <a:srgbClr val="181818"/>
                </a:solidFill>
                <a:latin typeface="Arial"/>
                <a:cs typeface="Arial"/>
              </a:rPr>
              <a:t>engaged </a:t>
            </a:r>
            <a:r>
              <a:rPr sz="1267" spc="110" dirty="0">
                <a:solidFill>
                  <a:srgbClr val="181818"/>
                </a:solidFill>
                <a:latin typeface="Arial"/>
                <a:cs typeface="Arial"/>
              </a:rPr>
              <a:t>by  </a:t>
            </a:r>
            <a:r>
              <a:rPr sz="1267" spc="100" dirty="0">
                <a:solidFill>
                  <a:srgbClr val="181818"/>
                </a:solidFill>
                <a:latin typeface="Arial"/>
                <a:cs typeface="Arial"/>
              </a:rPr>
              <a:t>relationship</a:t>
            </a:r>
            <a:r>
              <a:rPr sz="1133" spc="100" dirty="0">
                <a:solidFill>
                  <a:srgbClr val="181818"/>
                </a:solidFill>
                <a:latin typeface="Arial"/>
                <a:cs typeface="Arial"/>
              </a:rPr>
              <a:t>-</a:t>
            </a:r>
            <a:r>
              <a:rPr sz="1267" spc="100" dirty="0">
                <a:solidFill>
                  <a:srgbClr val="181818"/>
                </a:solidFill>
                <a:latin typeface="Arial"/>
                <a:cs typeface="Arial"/>
              </a:rPr>
              <a:t>relevant </a:t>
            </a:r>
            <a:r>
              <a:rPr sz="1267" spc="117" dirty="0">
                <a:solidFill>
                  <a:srgbClr val="181818"/>
                </a:solidFill>
                <a:latin typeface="Arial"/>
                <a:cs typeface="Arial"/>
              </a:rPr>
              <a:t>cognitions </a:t>
            </a:r>
            <a:r>
              <a:rPr sz="1267" spc="110" dirty="0">
                <a:solidFill>
                  <a:srgbClr val="181818"/>
                </a:solidFill>
                <a:latin typeface="Arial"/>
                <a:cs typeface="Arial"/>
              </a:rPr>
              <a:t>and</a:t>
            </a:r>
            <a:r>
              <a:rPr sz="1267" spc="7" dirty="0">
                <a:solidFill>
                  <a:srgbClr val="181818"/>
                </a:solidFill>
                <a:latin typeface="Arial"/>
                <a:cs typeface="Arial"/>
              </a:rPr>
              <a:t> </a:t>
            </a:r>
            <a:r>
              <a:rPr sz="1267" spc="97" dirty="0">
                <a:solidFill>
                  <a:srgbClr val="181818"/>
                </a:solidFill>
                <a:latin typeface="Arial"/>
                <a:cs typeface="Arial"/>
              </a:rPr>
              <a:t>emotions</a:t>
            </a:r>
            <a:endParaRPr sz="1267" dirty="0">
              <a:latin typeface="Arial"/>
              <a:cs typeface="Arial"/>
            </a:endParaRPr>
          </a:p>
          <a:p>
            <a:pPr>
              <a:spcBef>
                <a:spcPts val="30"/>
              </a:spcBef>
            </a:pPr>
            <a:endParaRPr sz="1633" dirty="0">
              <a:latin typeface="Arial"/>
              <a:cs typeface="Arial"/>
            </a:endParaRPr>
          </a:p>
          <a:p>
            <a:pPr marL="8467"/>
            <a:endParaRPr lang="en-US" sz="1533" spc="13" dirty="0">
              <a:solidFill>
                <a:srgbClr val="000046"/>
              </a:solidFill>
              <a:latin typeface="Arial"/>
              <a:cs typeface="Arial"/>
            </a:endParaRPr>
          </a:p>
          <a:p>
            <a:pPr marL="8467"/>
            <a:r>
              <a:rPr sz="1533" spc="13" dirty="0">
                <a:solidFill>
                  <a:srgbClr val="000046"/>
                </a:solidFill>
                <a:latin typeface="Arial"/>
                <a:cs typeface="Arial"/>
              </a:rPr>
              <a:t>DR</a:t>
            </a:r>
            <a:r>
              <a:rPr lang="en-US" sz="1533" spc="13" dirty="0">
                <a:solidFill>
                  <a:srgbClr val="000046"/>
                </a:solidFill>
                <a:latin typeface="Arial"/>
                <a:cs typeface="Arial"/>
              </a:rPr>
              <a:t>.</a:t>
            </a:r>
            <a:r>
              <a:rPr sz="1533" spc="13" dirty="0">
                <a:solidFill>
                  <a:srgbClr val="000046"/>
                </a:solidFill>
                <a:latin typeface="Arial"/>
                <a:cs typeface="Arial"/>
              </a:rPr>
              <a:t> </a:t>
            </a:r>
            <a:r>
              <a:rPr sz="1533" spc="76" dirty="0">
                <a:solidFill>
                  <a:srgbClr val="000046"/>
                </a:solidFill>
                <a:latin typeface="Arial"/>
                <a:cs typeface="Arial"/>
              </a:rPr>
              <a:t>LUCY </a:t>
            </a:r>
            <a:r>
              <a:rPr sz="1533" spc="67" dirty="0">
                <a:solidFill>
                  <a:srgbClr val="000046"/>
                </a:solidFill>
                <a:latin typeface="Arial"/>
                <a:cs typeface="Arial"/>
              </a:rPr>
              <a:t>L</a:t>
            </a:r>
            <a:r>
              <a:rPr sz="1533" spc="363" dirty="0">
                <a:solidFill>
                  <a:srgbClr val="000046"/>
                </a:solidFill>
                <a:latin typeface="Arial"/>
                <a:cs typeface="Arial"/>
              </a:rPr>
              <a:t> </a:t>
            </a:r>
            <a:r>
              <a:rPr sz="1533" spc="87" dirty="0">
                <a:solidFill>
                  <a:srgbClr val="000046"/>
                </a:solidFill>
                <a:latin typeface="Arial"/>
                <a:cs typeface="Arial"/>
              </a:rPr>
              <a:t>BROWN</a:t>
            </a:r>
            <a:endParaRPr sz="1533" dirty="0">
              <a:solidFill>
                <a:srgbClr val="000046"/>
              </a:solidFill>
              <a:latin typeface="Arial"/>
              <a:cs typeface="Arial"/>
            </a:endParaRPr>
          </a:p>
        </p:txBody>
      </p:sp>
      <p:sp>
        <p:nvSpPr>
          <p:cNvPr id="12" name="object 12"/>
          <p:cNvSpPr/>
          <p:nvPr/>
        </p:nvSpPr>
        <p:spPr>
          <a:xfrm>
            <a:off x="5701465" y="2775289"/>
            <a:ext cx="1016000" cy="1016000"/>
          </a:xfrm>
          <a:prstGeom prst="rect">
            <a:avLst/>
          </a:prstGeom>
          <a:blipFill>
            <a:blip r:embed="rId3" cstate="print"/>
            <a:stretch>
              <a:fillRect/>
            </a:stretch>
          </a:blipFill>
        </p:spPr>
        <p:txBody>
          <a:bodyPr wrap="square" lIns="0" tIns="0" rIns="0" bIns="0" rtlCol="0"/>
          <a:lstStyle/>
          <a:p>
            <a:endParaRPr sz="1200"/>
          </a:p>
        </p:txBody>
      </p:sp>
      <p:sp>
        <p:nvSpPr>
          <p:cNvPr id="13" name="object 13"/>
          <p:cNvSpPr/>
          <p:nvPr/>
        </p:nvSpPr>
        <p:spPr>
          <a:xfrm>
            <a:off x="5701465" y="4425345"/>
            <a:ext cx="1016000" cy="1016000"/>
          </a:xfrm>
          <a:prstGeom prst="rect">
            <a:avLst/>
          </a:prstGeom>
          <a:blipFill>
            <a:blip r:embed="rId4" cstate="print"/>
            <a:stretch>
              <a:fillRect/>
            </a:stretch>
          </a:blipFill>
        </p:spPr>
        <p:txBody>
          <a:bodyPr wrap="square" lIns="0" tIns="0" rIns="0" bIns="0" rtlCol="0"/>
          <a:lstStyle/>
          <a:p>
            <a:endParaRPr sz="1200"/>
          </a:p>
        </p:txBody>
      </p:sp>
      <p:sp>
        <p:nvSpPr>
          <p:cNvPr id="14" name="object 14"/>
          <p:cNvSpPr txBox="1"/>
          <p:nvPr/>
        </p:nvSpPr>
        <p:spPr>
          <a:xfrm>
            <a:off x="7140734" y="4717229"/>
            <a:ext cx="3920067" cy="1105281"/>
          </a:xfrm>
          <a:prstGeom prst="rect">
            <a:avLst/>
          </a:prstGeom>
        </p:spPr>
        <p:txBody>
          <a:bodyPr vert="horz" wrap="square" lIns="0" tIns="8043" rIns="0" bIns="0" rtlCol="0">
            <a:spAutoFit/>
          </a:bodyPr>
          <a:lstStyle/>
          <a:p>
            <a:pPr marL="8467" marR="3387">
              <a:lnSpc>
                <a:spcPct val="144700"/>
              </a:lnSpc>
              <a:spcBef>
                <a:spcPts val="63"/>
              </a:spcBef>
            </a:pPr>
            <a:r>
              <a:rPr sz="1267" spc="103" dirty="0">
                <a:solidFill>
                  <a:srgbClr val="181818"/>
                </a:solidFill>
                <a:latin typeface="Arial"/>
                <a:cs typeface="Arial"/>
              </a:rPr>
              <a:t>Neuroscience </a:t>
            </a:r>
            <a:r>
              <a:rPr sz="1267" spc="87" dirty="0">
                <a:solidFill>
                  <a:srgbClr val="181818"/>
                </a:solidFill>
                <a:latin typeface="Arial"/>
                <a:cs typeface="Arial"/>
              </a:rPr>
              <a:t>of </a:t>
            </a:r>
            <a:r>
              <a:rPr sz="1267" spc="110" dirty="0">
                <a:solidFill>
                  <a:srgbClr val="181818"/>
                </a:solidFill>
                <a:latin typeface="Arial"/>
                <a:cs typeface="Arial"/>
              </a:rPr>
              <a:t>romantic </a:t>
            </a:r>
            <a:r>
              <a:rPr sz="1267" spc="97" dirty="0">
                <a:solidFill>
                  <a:srgbClr val="181818"/>
                </a:solidFill>
                <a:latin typeface="Arial"/>
                <a:cs typeface="Arial"/>
              </a:rPr>
              <a:t>love </a:t>
            </a:r>
            <a:r>
              <a:rPr sz="1267" spc="110" dirty="0">
                <a:solidFill>
                  <a:srgbClr val="181818"/>
                </a:solidFill>
                <a:latin typeface="Arial"/>
                <a:cs typeface="Arial"/>
              </a:rPr>
              <a:t>and</a:t>
            </a:r>
            <a:r>
              <a:rPr sz="1267" spc="-83" dirty="0">
                <a:solidFill>
                  <a:srgbClr val="181818"/>
                </a:solidFill>
                <a:latin typeface="Arial"/>
                <a:cs typeface="Arial"/>
              </a:rPr>
              <a:t> </a:t>
            </a:r>
            <a:r>
              <a:rPr sz="1267" spc="110" dirty="0">
                <a:solidFill>
                  <a:srgbClr val="181818"/>
                </a:solidFill>
                <a:latin typeface="Arial"/>
                <a:cs typeface="Arial"/>
              </a:rPr>
              <a:t>attachment  </a:t>
            </a:r>
            <a:r>
              <a:rPr sz="1267" spc="63" dirty="0">
                <a:solidFill>
                  <a:srgbClr val="181818"/>
                </a:solidFill>
                <a:latin typeface="Arial"/>
                <a:cs typeface="Arial"/>
              </a:rPr>
              <a:t>at </a:t>
            </a:r>
            <a:r>
              <a:rPr sz="1267" spc="97" dirty="0">
                <a:solidFill>
                  <a:srgbClr val="181818"/>
                </a:solidFill>
                <a:latin typeface="Arial"/>
                <a:cs typeface="Arial"/>
              </a:rPr>
              <a:t>Albert </a:t>
            </a:r>
            <a:r>
              <a:rPr sz="1267" spc="87" dirty="0">
                <a:solidFill>
                  <a:srgbClr val="181818"/>
                </a:solidFill>
                <a:latin typeface="Arial"/>
                <a:cs typeface="Arial"/>
              </a:rPr>
              <a:t>Einstein </a:t>
            </a:r>
            <a:r>
              <a:rPr sz="1267" spc="103" dirty="0">
                <a:solidFill>
                  <a:srgbClr val="181818"/>
                </a:solidFill>
                <a:latin typeface="Arial"/>
                <a:cs typeface="Arial"/>
              </a:rPr>
              <a:t>College </a:t>
            </a:r>
            <a:r>
              <a:rPr sz="1267" spc="87" dirty="0">
                <a:solidFill>
                  <a:srgbClr val="181818"/>
                </a:solidFill>
                <a:latin typeface="Arial"/>
                <a:cs typeface="Arial"/>
              </a:rPr>
              <a:t>of </a:t>
            </a:r>
            <a:r>
              <a:rPr sz="1267" spc="103" dirty="0">
                <a:solidFill>
                  <a:srgbClr val="181818"/>
                </a:solidFill>
                <a:latin typeface="Arial"/>
                <a:cs typeface="Arial"/>
              </a:rPr>
              <a:t>Medicine, </a:t>
            </a:r>
            <a:r>
              <a:rPr sz="1267" spc="110" dirty="0">
                <a:solidFill>
                  <a:srgbClr val="181818"/>
                </a:solidFill>
                <a:latin typeface="Arial"/>
                <a:cs typeface="Arial"/>
              </a:rPr>
              <a:t>and  </a:t>
            </a:r>
            <a:r>
              <a:rPr sz="1267" spc="90" dirty="0">
                <a:solidFill>
                  <a:srgbClr val="181818"/>
                </a:solidFill>
                <a:latin typeface="Arial"/>
                <a:cs typeface="Arial"/>
              </a:rPr>
              <a:t>focuses </a:t>
            </a:r>
            <a:r>
              <a:rPr sz="1267" spc="110" dirty="0">
                <a:solidFill>
                  <a:srgbClr val="181818"/>
                </a:solidFill>
                <a:latin typeface="Arial"/>
                <a:cs typeface="Arial"/>
              </a:rPr>
              <a:t>on </a:t>
            </a:r>
            <a:r>
              <a:rPr sz="1267" spc="100" dirty="0">
                <a:solidFill>
                  <a:srgbClr val="181818"/>
                </a:solidFill>
                <a:latin typeface="Arial"/>
                <a:cs typeface="Arial"/>
              </a:rPr>
              <a:t>the </a:t>
            </a:r>
            <a:r>
              <a:rPr sz="1267" spc="120" dirty="0">
                <a:solidFill>
                  <a:srgbClr val="181818"/>
                </a:solidFill>
                <a:latin typeface="Arial"/>
                <a:cs typeface="Arial"/>
              </a:rPr>
              <a:t>function </a:t>
            </a:r>
            <a:r>
              <a:rPr sz="1267" spc="110" dirty="0">
                <a:solidFill>
                  <a:srgbClr val="181818"/>
                </a:solidFill>
                <a:latin typeface="Arial"/>
                <a:cs typeface="Arial"/>
              </a:rPr>
              <a:t>and neuroanatomy </a:t>
            </a:r>
            <a:r>
              <a:rPr sz="1267" spc="87" dirty="0">
                <a:solidFill>
                  <a:srgbClr val="181818"/>
                </a:solidFill>
                <a:latin typeface="Arial"/>
                <a:cs typeface="Arial"/>
              </a:rPr>
              <a:t>of  </a:t>
            </a:r>
            <a:r>
              <a:rPr sz="1267" spc="100" dirty="0">
                <a:solidFill>
                  <a:srgbClr val="181818"/>
                </a:solidFill>
                <a:latin typeface="Arial"/>
                <a:cs typeface="Arial"/>
              </a:rPr>
              <a:t>the </a:t>
            </a:r>
            <a:r>
              <a:rPr sz="1267" spc="76" dirty="0">
                <a:solidFill>
                  <a:srgbClr val="181818"/>
                </a:solidFill>
                <a:latin typeface="Arial"/>
                <a:cs typeface="Arial"/>
              </a:rPr>
              <a:t>basal</a:t>
            </a:r>
            <a:r>
              <a:rPr sz="1267" spc="30" dirty="0">
                <a:solidFill>
                  <a:srgbClr val="181818"/>
                </a:solidFill>
                <a:latin typeface="Arial"/>
                <a:cs typeface="Arial"/>
              </a:rPr>
              <a:t> </a:t>
            </a:r>
            <a:r>
              <a:rPr sz="1267" spc="97" dirty="0">
                <a:solidFill>
                  <a:srgbClr val="181818"/>
                </a:solidFill>
                <a:latin typeface="Arial"/>
                <a:cs typeface="Arial"/>
              </a:rPr>
              <a:t>ganglia</a:t>
            </a:r>
            <a:endParaRPr sz="1267" dirty="0">
              <a:latin typeface="Arial"/>
              <a:cs typeface="Arial"/>
            </a:endParaRPr>
          </a:p>
        </p:txBody>
      </p:sp>
      <p:sp>
        <p:nvSpPr>
          <p:cNvPr id="15" name="object 7">
            <a:extLst>
              <a:ext uri="{FF2B5EF4-FFF2-40B4-BE49-F238E27FC236}">
                <a16:creationId xmlns:a16="http://schemas.microsoft.com/office/drawing/2014/main" id="{9751D19F-64E7-4B8C-9871-A1CFDAF17CB6}"/>
              </a:ext>
            </a:extLst>
          </p:cNvPr>
          <p:cNvSpPr txBox="1">
            <a:spLocks/>
          </p:cNvSpPr>
          <p:nvPr/>
        </p:nvSpPr>
        <p:spPr>
          <a:xfrm>
            <a:off x="5381806" y="-320461"/>
            <a:ext cx="7588739" cy="1043705"/>
          </a:xfrm>
          <a:prstGeom prst="rect">
            <a:avLst/>
          </a:prstGeom>
        </p:spPr>
        <p:txBody>
          <a:bodyPr vert="horz" wrap="square" lIns="0" tIns="120227"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467" marR="3387">
              <a:lnSpc>
                <a:spcPts val="7900"/>
              </a:lnSpc>
              <a:spcBef>
                <a:spcPts val="947"/>
              </a:spcBef>
            </a:pPr>
            <a:r>
              <a:rPr lang="en-US" sz="4800" b="1" spc="20" dirty="0">
                <a:solidFill>
                  <a:srgbClr val="181818"/>
                </a:solidFill>
                <a:latin typeface="+mn-lt"/>
                <a:cs typeface="Trebuchet MS"/>
              </a:rPr>
              <a:t>Does CT make AI Ethical?</a:t>
            </a:r>
            <a:endParaRPr lang="en-IN" sz="4800" dirty="0">
              <a:latin typeface="+mn-lt"/>
              <a:cs typeface="Trebuchet MS"/>
            </a:endParaRPr>
          </a:p>
        </p:txBody>
      </p:sp>
      <p:sp>
        <p:nvSpPr>
          <p:cNvPr id="16" name="object 6">
            <a:extLst>
              <a:ext uri="{FF2B5EF4-FFF2-40B4-BE49-F238E27FC236}">
                <a16:creationId xmlns:a16="http://schemas.microsoft.com/office/drawing/2014/main" id="{3E9F8C5E-6ED6-4E77-B743-857F0277B717}"/>
              </a:ext>
            </a:extLst>
          </p:cNvPr>
          <p:cNvSpPr/>
          <p:nvPr/>
        </p:nvSpPr>
        <p:spPr>
          <a:xfrm>
            <a:off x="480074" y="1949300"/>
            <a:ext cx="1359398" cy="1333989"/>
          </a:xfrm>
          <a:prstGeom prst="rect">
            <a:avLst/>
          </a:prstGeom>
          <a:blipFill>
            <a:blip r:embed="rId5" cstate="print"/>
            <a:stretch>
              <a:fillRect/>
            </a:stretch>
          </a:blipFill>
        </p:spPr>
        <p:txBody>
          <a:bodyPr wrap="square" lIns="0" tIns="0" rIns="0" bIns="0" rtlCol="0"/>
          <a:lstStyle/>
          <a:p>
            <a:endParaRPr sz="1200"/>
          </a:p>
        </p:txBody>
      </p:sp>
      <p:pic>
        <p:nvPicPr>
          <p:cNvPr id="8194" name="Picture 2" descr="Maker of Sophia the robot plans to sell droids to the lonely">
            <a:extLst>
              <a:ext uri="{FF2B5EF4-FFF2-40B4-BE49-F238E27FC236}">
                <a16:creationId xmlns:a16="http://schemas.microsoft.com/office/drawing/2014/main" id="{61D8341A-2270-4D0F-8625-DB54EC9548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7287" y="4738477"/>
            <a:ext cx="3575420" cy="201197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Love, Robot | Digital Society Blog">
            <a:extLst>
              <a:ext uri="{FF2B5EF4-FFF2-40B4-BE49-F238E27FC236}">
                <a16:creationId xmlns:a16="http://schemas.microsoft.com/office/drawing/2014/main" id="{5DE32973-9EBB-4CE0-B4E5-13E3873FFB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28141" y="2057678"/>
            <a:ext cx="2943833" cy="1655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176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omputational Thinking in Education: A Pedagogical Perspective - 1st E">
            <a:extLst>
              <a:ext uri="{FF2B5EF4-FFF2-40B4-BE49-F238E27FC236}">
                <a16:creationId xmlns:a16="http://schemas.microsoft.com/office/drawing/2014/main" id="{2FD121CF-8444-E6D3-3D7B-5658C0092A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3344" y="3990142"/>
            <a:ext cx="1919549" cy="286865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trategies to include computational thinking in school curricula">
            <a:extLst>
              <a:ext uri="{FF2B5EF4-FFF2-40B4-BE49-F238E27FC236}">
                <a16:creationId xmlns:a16="http://schemas.microsoft.com/office/drawing/2014/main" id="{C00BBBCE-7F46-2CB1-2748-473ED33100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0166" y="4001295"/>
            <a:ext cx="2009510" cy="286462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omputational Thinking">
            <a:extLst>
              <a:ext uri="{FF2B5EF4-FFF2-40B4-BE49-F238E27FC236}">
                <a16:creationId xmlns:a16="http://schemas.microsoft.com/office/drawing/2014/main" id="{9BA99476-F291-9067-E51E-2ED9F1F52D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53580" y="3919430"/>
            <a:ext cx="2009509" cy="301008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The Perils of Automation | HRExecutive.com">
            <a:extLst>
              <a:ext uri="{FF2B5EF4-FFF2-40B4-BE49-F238E27FC236}">
                <a16:creationId xmlns:a16="http://schemas.microsoft.com/office/drawing/2014/main" id="{9C6343DD-3DF4-32F8-0765-6172118C8B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87481" y="-1"/>
            <a:ext cx="6294880" cy="40467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Artificial General Intelligence (AGI) - CIO Wiki">
            <a:extLst>
              <a:ext uri="{FF2B5EF4-FFF2-40B4-BE49-F238E27FC236}">
                <a16:creationId xmlns:a16="http://schemas.microsoft.com/office/drawing/2014/main" id="{271EA011-9CC9-1C35-C74F-588CD1FF40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9" y="924796"/>
            <a:ext cx="5137129" cy="2114785"/>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B8B5236D-7945-FA58-7D8B-6EE88AF5D500}"/>
              </a:ext>
            </a:extLst>
          </p:cNvPr>
          <p:cNvSpPr>
            <a:spLocks noGrp="1"/>
          </p:cNvSpPr>
          <p:nvPr>
            <p:ph type="title"/>
          </p:nvPr>
        </p:nvSpPr>
        <p:spPr>
          <a:xfrm>
            <a:off x="-2122290" y="-286630"/>
            <a:ext cx="9952456" cy="1325563"/>
          </a:xfrm>
        </p:spPr>
        <p:txBody>
          <a:bodyPr/>
          <a:lstStyle/>
          <a:p>
            <a:pPr algn="ctr"/>
            <a:r>
              <a:rPr lang="en-IN" b="1" dirty="0">
                <a:latin typeface="+mn-lt"/>
              </a:rPr>
              <a:t>AGI and AEI</a:t>
            </a:r>
          </a:p>
        </p:txBody>
      </p:sp>
      <p:pic>
        <p:nvPicPr>
          <p:cNvPr id="15" name="Picture 4" descr="Image result for artificial emotional intelligence">
            <a:extLst>
              <a:ext uri="{FF2B5EF4-FFF2-40B4-BE49-F238E27FC236}">
                <a16:creationId xmlns:a16="http://schemas.microsoft.com/office/drawing/2014/main" id="{FEB0CE76-D9F6-28B4-C5AB-716245B47D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86428" y="3039581"/>
            <a:ext cx="3033012" cy="22771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artificial emotional intelligence">
            <a:extLst>
              <a:ext uri="{FF2B5EF4-FFF2-40B4-BE49-F238E27FC236}">
                <a16:creationId xmlns:a16="http://schemas.microsoft.com/office/drawing/2014/main" id="{AE857212-C9F4-D3B0-2390-DA1A6DE0825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 y="4695298"/>
            <a:ext cx="3407542" cy="2130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799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6777"/>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181818"/>
          </a:solidFill>
        </p:spPr>
        <p:txBody>
          <a:bodyPr wrap="square" lIns="0" tIns="0" rIns="0" bIns="0" rtlCol="0"/>
          <a:lstStyle/>
          <a:p>
            <a:endParaRPr sz="1200" dirty="0"/>
          </a:p>
        </p:txBody>
      </p:sp>
      <p:sp>
        <p:nvSpPr>
          <p:cNvPr id="3" name="object 3"/>
          <p:cNvSpPr/>
          <p:nvPr/>
        </p:nvSpPr>
        <p:spPr>
          <a:xfrm>
            <a:off x="3558457" y="2216849"/>
            <a:ext cx="4976747" cy="3568699"/>
          </a:xfrm>
          <a:prstGeom prst="rect">
            <a:avLst/>
          </a:prstGeom>
          <a:blipFill>
            <a:blip r:embed="rId3" cstate="print"/>
            <a:stretch>
              <a:fillRect/>
            </a:stretch>
          </a:blipFill>
        </p:spPr>
        <p:txBody>
          <a:bodyPr wrap="square" lIns="0" tIns="0" rIns="0" bIns="0" rtlCol="0"/>
          <a:lstStyle/>
          <a:p>
            <a:endParaRPr sz="1200"/>
          </a:p>
        </p:txBody>
      </p:sp>
      <p:sp>
        <p:nvSpPr>
          <p:cNvPr id="4" name="object 4"/>
          <p:cNvSpPr/>
          <p:nvPr/>
        </p:nvSpPr>
        <p:spPr>
          <a:xfrm>
            <a:off x="2895606" y="4019728"/>
            <a:ext cx="55237" cy="55761"/>
          </a:xfrm>
          <a:prstGeom prst="rect">
            <a:avLst/>
          </a:prstGeom>
          <a:blipFill>
            <a:blip r:embed="rId4" cstate="print"/>
            <a:stretch>
              <a:fillRect/>
            </a:stretch>
          </a:blipFill>
        </p:spPr>
        <p:txBody>
          <a:bodyPr wrap="square" lIns="0" tIns="0" rIns="0" bIns="0" rtlCol="0"/>
          <a:lstStyle/>
          <a:p>
            <a:endParaRPr sz="1200"/>
          </a:p>
        </p:txBody>
      </p:sp>
      <p:sp>
        <p:nvSpPr>
          <p:cNvPr id="5" name="object 5"/>
          <p:cNvSpPr/>
          <p:nvPr/>
        </p:nvSpPr>
        <p:spPr>
          <a:xfrm>
            <a:off x="3006082" y="4019728"/>
            <a:ext cx="55237" cy="55761"/>
          </a:xfrm>
          <a:prstGeom prst="rect">
            <a:avLst/>
          </a:prstGeom>
          <a:blipFill>
            <a:blip r:embed="rId4" cstate="print"/>
            <a:stretch>
              <a:fillRect/>
            </a:stretch>
          </a:blipFill>
        </p:spPr>
        <p:txBody>
          <a:bodyPr wrap="square" lIns="0" tIns="0" rIns="0" bIns="0" rtlCol="0"/>
          <a:lstStyle/>
          <a:p>
            <a:endParaRPr sz="1200"/>
          </a:p>
        </p:txBody>
      </p:sp>
      <p:sp>
        <p:nvSpPr>
          <p:cNvPr id="6" name="object 6"/>
          <p:cNvSpPr/>
          <p:nvPr/>
        </p:nvSpPr>
        <p:spPr>
          <a:xfrm>
            <a:off x="3116556" y="4019728"/>
            <a:ext cx="55237" cy="55761"/>
          </a:xfrm>
          <a:prstGeom prst="rect">
            <a:avLst/>
          </a:prstGeom>
          <a:blipFill>
            <a:blip r:embed="rId4" cstate="print"/>
            <a:stretch>
              <a:fillRect/>
            </a:stretch>
          </a:blipFill>
        </p:spPr>
        <p:txBody>
          <a:bodyPr wrap="square" lIns="0" tIns="0" rIns="0" bIns="0" rtlCol="0"/>
          <a:lstStyle/>
          <a:p>
            <a:endParaRPr sz="1200"/>
          </a:p>
        </p:txBody>
      </p:sp>
      <p:sp>
        <p:nvSpPr>
          <p:cNvPr id="7" name="object 7"/>
          <p:cNvSpPr/>
          <p:nvPr/>
        </p:nvSpPr>
        <p:spPr>
          <a:xfrm>
            <a:off x="3227032" y="4019728"/>
            <a:ext cx="55237" cy="55761"/>
          </a:xfrm>
          <a:prstGeom prst="rect">
            <a:avLst/>
          </a:prstGeom>
          <a:blipFill>
            <a:blip r:embed="rId5" cstate="print"/>
            <a:stretch>
              <a:fillRect/>
            </a:stretch>
          </a:blipFill>
        </p:spPr>
        <p:txBody>
          <a:bodyPr wrap="square" lIns="0" tIns="0" rIns="0" bIns="0" rtlCol="0"/>
          <a:lstStyle/>
          <a:p>
            <a:endParaRPr sz="1200"/>
          </a:p>
        </p:txBody>
      </p:sp>
      <p:sp>
        <p:nvSpPr>
          <p:cNvPr id="8" name="object 8"/>
          <p:cNvSpPr/>
          <p:nvPr/>
        </p:nvSpPr>
        <p:spPr>
          <a:xfrm>
            <a:off x="3337507" y="4019728"/>
            <a:ext cx="55237" cy="55761"/>
          </a:xfrm>
          <a:prstGeom prst="rect">
            <a:avLst/>
          </a:prstGeom>
          <a:blipFill>
            <a:blip r:embed="rId5" cstate="print"/>
            <a:stretch>
              <a:fillRect/>
            </a:stretch>
          </a:blipFill>
        </p:spPr>
        <p:txBody>
          <a:bodyPr wrap="square" lIns="0" tIns="0" rIns="0" bIns="0" rtlCol="0"/>
          <a:lstStyle/>
          <a:p>
            <a:endParaRPr sz="1200"/>
          </a:p>
        </p:txBody>
      </p:sp>
      <p:sp>
        <p:nvSpPr>
          <p:cNvPr id="9" name="object 9"/>
          <p:cNvSpPr/>
          <p:nvPr/>
        </p:nvSpPr>
        <p:spPr>
          <a:xfrm>
            <a:off x="3447982" y="4019728"/>
            <a:ext cx="55237" cy="55761"/>
          </a:xfrm>
          <a:prstGeom prst="rect">
            <a:avLst/>
          </a:prstGeom>
          <a:blipFill>
            <a:blip r:embed="rId4" cstate="print"/>
            <a:stretch>
              <a:fillRect/>
            </a:stretch>
          </a:blipFill>
        </p:spPr>
        <p:txBody>
          <a:bodyPr wrap="square" lIns="0" tIns="0" rIns="0" bIns="0" rtlCol="0"/>
          <a:lstStyle/>
          <a:p>
            <a:endParaRPr sz="1200"/>
          </a:p>
        </p:txBody>
      </p:sp>
      <p:sp>
        <p:nvSpPr>
          <p:cNvPr id="10" name="object 10"/>
          <p:cNvSpPr txBox="1">
            <a:spLocks noGrp="1"/>
          </p:cNvSpPr>
          <p:nvPr>
            <p:ph type="title"/>
          </p:nvPr>
        </p:nvSpPr>
        <p:spPr>
          <a:xfrm>
            <a:off x="677333" y="983157"/>
            <a:ext cx="2168736" cy="291042"/>
          </a:xfrm>
          <a:prstGeom prst="rect">
            <a:avLst/>
          </a:prstGeom>
        </p:spPr>
        <p:txBody>
          <a:bodyPr vert="horz" wrap="square" lIns="0" tIns="8890" rIns="0" bIns="0" rtlCol="0" anchor="ctr">
            <a:spAutoFit/>
          </a:bodyPr>
          <a:lstStyle/>
          <a:p>
            <a:pPr marL="8467">
              <a:lnSpc>
                <a:spcPct val="100000"/>
              </a:lnSpc>
              <a:spcBef>
                <a:spcPts val="70"/>
              </a:spcBef>
            </a:pPr>
            <a:r>
              <a:rPr sz="1833" spc="590" dirty="0">
                <a:solidFill>
                  <a:srgbClr val="FFFF00"/>
                </a:solidFill>
                <a:latin typeface="Verdana"/>
                <a:cs typeface="Verdana"/>
              </a:rPr>
              <a:t>NEUROLOGY</a:t>
            </a:r>
            <a:endParaRPr sz="1833" dirty="0">
              <a:solidFill>
                <a:srgbClr val="FFFF00"/>
              </a:solidFill>
              <a:latin typeface="Verdana"/>
              <a:cs typeface="Verdana"/>
            </a:endParaRPr>
          </a:p>
        </p:txBody>
      </p:sp>
      <p:sp>
        <p:nvSpPr>
          <p:cNvPr id="11" name="object 11"/>
          <p:cNvSpPr/>
          <p:nvPr/>
        </p:nvSpPr>
        <p:spPr>
          <a:xfrm>
            <a:off x="685800" y="685804"/>
            <a:ext cx="11506200" cy="19050"/>
          </a:xfrm>
          <a:custGeom>
            <a:avLst/>
            <a:gdLst/>
            <a:ahLst/>
            <a:cxnLst/>
            <a:rect l="l" t="t" r="r" b="b"/>
            <a:pathLst>
              <a:path w="17259300" h="28575">
                <a:moveTo>
                  <a:pt x="0" y="0"/>
                </a:moveTo>
                <a:lnTo>
                  <a:pt x="17259300" y="0"/>
                </a:lnTo>
                <a:lnTo>
                  <a:pt x="17259300" y="28574"/>
                </a:lnTo>
                <a:lnTo>
                  <a:pt x="0" y="28574"/>
                </a:lnTo>
                <a:lnTo>
                  <a:pt x="0" y="0"/>
                </a:lnTo>
                <a:close/>
              </a:path>
            </a:pathLst>
          </a:custGeom>
          <a:solidFill>
            <a:srgbClr val="FFFFFF"/>
          </a:solidFill>
        </p:spPr>
        <p:txBody>
          <a:bodyPr wrap="square" lIns="0" tIns="0" rIns="0" bIns="0" rtlCol="0"/>
          <a:lstStyle/>
          <a:p>
            <a:endParaRPr sz="1200"/>
          </a:p>
        </p:txBody>
      </p:sp>
      <p:sp>
        <p:nvSpPr>
          <p:cNvPr id="13" name="object 13"/>
          <p:cNvSpPr txBox="1"/>
          <p:nvPr/>
        </p:nvSpPr>
        <p:spPr>
          <a:xfrm>
            <a:off x="1008981" y="3412223"/>
            <a:ext cx="1224280" cy="229486"/>
          </a:xfrm>
          <a:prstGeom prst="rect">
            <a:avLst/>
          </a:prstGeom>
        </p:spPr>
        <p:txBody>
          <a:bodyPr vert="horz" wrap="square" lIns="0" tIns="8890" rIns="0" bIns="0" rtlCol="0">
            <a:spAutoFit/>
          </a:bodyPr>
          <a:lstStyle/>
          <a:p>
            <a:pPr marL="8467">
              <a:spcBef>
                <a:spcPts val="70"/>
              </a:spcBef>
            </a:pPr>
            <a:r>
              <a:rPr sz="1433" i="1" spc="607" dirty="0">
                <a:solidFill>
                  <a:srgbClr val="00FFFF"/>
                </a:solidFill>
                <a:latin typeface="Arial"/>
                <a:cs typeface="Arial"/>
              </a:rPr>
              <a:t>H</a:t>
            </a:r>
            <a:r>
              <a:rPr sz="1433" i="1" spc="520" dirty="0">
                <a:solidFill>
                  <a:srgbClr val="00FFFF"/>
                </a:solidFill>
                <a:latin typeface="Arial"/>
                <a:cs typeface="Arial"/>
              </a:rPr>
              <a:t>U</a:t>
            </a:r>
            <a:r>
              <a:rPr sz="1433" i="1" spc="740" dirty="0">
                <a:solidFill>
                  <a:srgbClr val="00FFFF"/>
                </a:solidFill>
                <a:latin typeface="Arial"/>
                <a:cs typeface="Arial"/>
              </a:rPr>
              <a:t>M</a:t>
            </a:r>
            <a:r>
              <a:rPr sz="1433" i="1" spc="553" dirty="0">
                <a:solidFill>
                  <a:srgbClr val="00FFFF"/>
                </a:solidFill>
                <a:latin typeface="Arial"/>
                <a:cs typeface="Arial"/>
              </a:rPr>
              <a:t>A</a:t>
            </a:r>
            <a:r>
              <a:rPr sz="1433" i="1" spc="623" dirty="0">
                <a:solidFill>
                  <a:srgbClr val="00FFFF"/>
                </a:solidFill>
                <a:latin typeface="Arial"/>
                <a:cs typeface="Arial"/>
              </a:rPr>
              <a:t>N</a:t>
            </a:r>
            <a:r>
              <a:rPr sz="1433" i="1" spc="240" dirty="0">
                <a:solidFill>
                  <a:srgbClr val="00FFFF"/>
                </a:solidFill>
                <a:latin typeface="Arial"/>
                <a:cs typeface="Arial"/>
              </a:rPr>
              <a:t>S</a:t>
            </a:r>
            <a:endParaRPr sz="1433" dirty="0">
              <a:solidFill>
                <a:srgbClr val="00FFFF"/>
              </a:solidFill>
              <a:latin typeface="Arial"/>
              <a:cs typeface="Arial"/>
            </a:endParaRPr>
          </a:p>
        </p:txBody>
      </p:sp>
      <p:sp>
        <p:nvSpPr>
          <p:cNvPr id="14" name="object 14"/>
          <p:cNvSpPr txBox="1"/>
          <p:nvPr/>
        </p:nvSpPr>
        <p:spPr>
          <a:xfrm>
            <a:off x="1118413" y="3690286"/>
            <a:ext cx="1005417" cy="1027675"/>
          </a:xfrm>
          <a:prstGeom prst="rect">
            <a:avLst/>
          </a:prstGeom>
        </p:spPr>
        <p:txBody>
          <a:bodyPr vert="horz" wrap="square" lIns="0" tIns="8467" rIns="0" bIns="0" rtlCol="0">
            <a:spAutoFit/>
          </a:bodyPr>
          <a:lstStyle/>
          <a:p>
            <a:pPr marL="8467" marR="3387" indent="-423" algn="ctr">
              <a:lnSpc>
                <a:spcPct val="132200"/>
              </a:lnSpc>
              <a:spcBef>
                <a:spcPts val="67"/>
              </a:spcBef>
            </a:pPr>
            <a:r>
              <a:rPr sz="1733" spc="43" dirty="0">
                <a:solidFill>
                  <a:srgbClr val="FFFFFF"/>
                </a:solidFill>
                <a:latin typeface="Trebuchet MS"/>
                <a:cs typeface="Trebuchet MS"/>
              </a:rPr>
              <a:t>Organic  </a:t>
            </a:r>
            <a:r>
              <a:rPr sz="1733" spc="37" dirty="0">
                <a:solidFill>
                  <a:srgbClr val="FFFFFF"/>
                </a:solidFill>
                <a:latin typeface="Trebuchet MS"/>
                <a:cs typeface="Trebuchet MS"/>
              </a:rPr>
              <a:t>Neural  </a:t>
            </a:r>
            <a:r>
              <a:rPr sz="1733" spc="150" dirty="0">
                <a:solidFill>
                  <a:srgbClr val="FFFFFF"/>
                </a:solidFill>
                <a:latin typeface="Trebuchet MS"/>
                <a:cs typeface="Trebuchet MS"/>
              </a:rPr>
              <a:t>N</a:t>
            </a:r>
            <a:r>
              <a:rPr sz="1733" spc="57" dirty="0">
                <a:solidFill>
                  <a:srgbClr val="FFFFFF"/>
                </a:solidFill>
                <a:latin typeface="Trebuchet MS"/>
                <a:cs typeface="Trebuchet MS"/>
              </a:rPr>
              <a:t>e</a:t>
            </a:r>
            <a:r>
              <a:rPr sz="1733" spc="17" dirty="0">
                <a:solidFill>
                  <a:srgbClr val="FFFFFF"/>
                </a:solidFill>
                <a:latin typeface="Trebuchet MS"/>
                <a:cs typeface="Trebuchet MS"/>
              </a:rPr>
              <a:t>t</a:t>
            </a:r>
            <a:r>
              <a:rPr sz="1733" spc="13" dirty="0">
                <a:solidFill>
                  <a:srgbClr val="FFFFFF"/>
                </a:solidFill>
                <a:latin typeface="Trebuchet MS"/>
                <a:cs typeface="Trebuchet MS"/>
              </a:rPr>
              <a:t>w</a:t>
            </a:r>
            <a:r>
              <a:rPr sz="1733" spc="87" dirty="0">
                <a:solidFill>
                  <a:srgbClr val="FFFFFF"/>
                </a:solidFill>
                <a:latin typeface="Trebuchet MS"/>
                <a:cs typeface="Trebuchet MS"/>
              </a:rPr>
              <a:t>o</a:t>
            </a:r>
            <a:r>
              <a:rPr sz="1733" spc="30" dirty="0">
                <a:solidFill>
                  <a:srgbClr val="FFFFFF"/>
                </a:solidFill>
                <a:latin typeface="Trebuchet MS"/>
                <a:cs typeface="Trebuchet MS"/>
              </a:rPr>
              <a:t>r</a:t>
            </a:r>
            <a:r>
              <a:rPr sz="1733" spc="60" dirty="0">
                <a:solidFill>
                  <a:srgbClr val="FFFFFF"/>
                </a:solidFill>
                <a:latin typeface="Trebuchet MS"/>
                <a:cs typeface="Trebuchet MS"/>
              </a:rPr>
              <a:t>k</a:t>
            </a:r>
            <a:r>
              <a:rPr sz="1733" spc="127" dirty="0">
                <a:solidFill>
                  <a:srgbClr val="FFFFFF"/>
                </a:solidFill>
                <a:latin typeface="Trebuchet MS"/>
                <a:cs typeface="Trebuchet MS"/>
              </a:rPr>
              <a:t>s</a:t>
            </a:r>
            <a:endParaRPr sz="1733" dirty="0">
              <a:latin typeface="Trebuchet MS"/>
              <a:cs typeface="Trebuchet MS"/>
            </a:endParaRPr>
          </a:p>
        </p:txBody>
      </p:sp>
      <p:sp>
        <p:nvSpPr>
          <p:cNvPr id="16" name="object 16"/>
          <p:cNvSpPr txBox="1"/>
          <p:nvPr/>
        </p:nvSpPr>
        <p:spPr>
          <a:xfrm>
            <a:off x="9511848" y="3650523"/>
            <a:ext cx="2264977" cy="1040499"/>
          </a:xfrm>
          <a:prstGeom prst="rect">
            <a:avLst/>
          </a:prstGeom>
        </p:spPr>
        <p:txBody>
          <a:bodyPr vert="horz" wrap="square" lIns="0" tIns="8467" rIns="0" bIns="0" rtlCol="0">
            <a:spAutoFit/>
          </a:bodyPr>
          <a:lstStyle/>
          <a:p>
            <a:pPr marL="8044" marR="3387" indent="-423" algn="ctr">
              <a:lnSpc>
                <a:spcPct val="132200"/>
              </a:lnSpc>
              <a:spcBef>
                <a:spcPts val="67"/>
              </a:spcBef>
            </a:pPr>
            <a:r>
              <a:rPr sz="1733" spc="23" dirty="0">
                <a:solidFill>
                  <a:srgbClr val="FFFFFF"/>
                </a:solidFill>
                <a:latin typeface="Trebuchet MS"/>
                <a:cs typeface="Trebuchet MS"/>
              </a:rPr>
              <a:t>Artificial  </a:t>
            </a:r>
            <a:r>
              <a:rPr sz="1733" spc="37" dirty="0">
                <a:solidFill>
                  <a:srgbClr val="FFFFFF"/>
                </a:solidFill>
                <a:latin typeface="Trebuchet MS"/>
                <a:cs typeface="Trebuchet MS"/>
              </a:rPr>
              <a:t>Neural  </a:t>
            </a:r>
            <a:r>
              <a:rPr sz="1733" spc="150" dirty="0">
                <a:solidFill>
                  <a:srgbClr val="FFFFFF"/>
                </a:solidFill>
                <a:latin typeface="Trebuchet MS"/>
                <a:cs typeface="Trebuchet MS"/>
              </a:rPr>
              <a:t>N</a:t>
            </a:r>
            <a:r>
              <a:rPr sz="1733" spc="57" dirty="0">
                <a:solidFill>
                  <a:srgbClr val="FFFFFF"/>
                </a:solidFill>
                <a:latin typeface="Trebuchet MS"/>
                <a:cs typeface="Trebuchet MS"/>
              </a:rPr>
              <a:t>e</a:t>
            </a:r>
            <a:r>
              <a:rPr sz="1733" spc="17" dirty="0">
                <a:solidFill>
                  <a:srgbClr val="FFFFFF"/>
                </a:solidFill>
                <a:latin typeface="Trebuchet MS"/>
                <a:cs typeface="Trebuchet MS"/>
              </a:rPr>
              <a:t>t</a:t>
            </a:r>
            <a:r>
              <a:rPr lang="en-US" sz="1733" spc="17" dirty="0">
                <a:solidFill>
                  <a:srgbClr val="FFFFFF"/>
                </a:solidFill>
                <a:latin typeface="Trebuchet MS"/>
                <a:cs typeface="Trebuchet MS"/>
              </a:rPr>
              <a:t>work</a:t>
            </a:r>
            <a:r>
              <a:rPr sz="1733" spc="127" dirty="0">
                <a:solidFill>
                  <a:srgbClr val="FFFFFF"/>
                </a:solidFill>
                <a:latin typeface="Trebuchet MS"/>
                <a:cs typeface="Trebuchet MS"/>
              </a:rPr>
              <a:t>s</a:t>
            </a:r>
            <a:endParaRPr lang="en-US" sz="1733" spc="127" dirty="0">
              <a:solidFill>
                <a:srgbClr val="FFFFFF"/>
              </a:solidFill>
              <a:latin typeface="Trebuchet MS"/>
              <a:cs typeface="Trebuchet MS"/>
            </a:endParaRPr>
          </a:p>
          <a:p>
            <a:pPr marL="8044" marR="3387" indent="-423" algn="ctr">
              <a:lnSpc>
                <a:spcPct val="132200"/>
              </a:lnSpc>
              <a:spcBef>
                <a:spcPts val="67"/>
              </a:spcBef>
            </a:pPr>
            <a:r>
              <a:rPr lang="en-IN" sz="1733" spc="127" dirty="0" err="1">
                <a:solidFill>
                  <a:srgbClr val="FFFFFF"/>
                </a:solidFill>
                <a:latin typeface="Trebuchet MS"/>
                <a:cs typeface="Trebuchet MS"/>
              </a:rPr>
              <a:t>Eg</a:t>
            </a:r>
            <a:r>
              <a:rPr lang="en-IN" sz="1733" spc="127" dirty="0">
                <a:solidFill>
                  <a:srgbClr val="FFFFFF"/>
                </a:solidFill>
                <a:latin typeface="Trebuchet MS"/>
                <a:cs typeface="Trebuchet MS"/>
              </a:rPr>
              <a:t>: Google Brain</a:t>
            </a:r>
            <a:endParaRPr sz="1733" dirty="0">
              <a:latin typeface="Trebuchet MS"/>
              <a:cs typeface="Trebuchet MS"/>
            </a:endParaRPr>
          </a:p>
        </p:txBody>
      </p:sp>
      <p:sp>
        <p:nvSpPr>
          <p:cNvPr id="17" name="object 17"/>
          <p:cNvSpPr txBox="1"/>
          <p:nvPr/>
        </p:nvSpPr>
        <p:spPr>
          <a:xfrm>
            <a:off x="5474600" y="3395719"/>
            <a:ext cx="1270809" cy="1418166"/>
          </a:xfrm>
          <a:prstGeom prst="rect">
            <a:avLst/>
          </a:prstGeom>
        </p:spPr>
        <p:txBody>
          <a:bodyPr vert="horz" wrap="square" lIns="0" tIns="8467" rIns="0" bIns="0" rtlCol="0">
            <a:spAutoFit/>
          </a:bodyPr>
          <a:lstStyle/>
          <a:p>
            <a:pPr marL="8467" marR="3387" algn="ctr">
              <a:lnSpc>
                <a:spcPct val="132200"/>
              </a:lnSpc>
              <a:spcBef>
                <a:spcPts val="67"/>
              </a:spcBef>
            </a:pPr>
            <a:r>
              <a:rPr lang="en-IN" sz="1733" b="1" spc="160" dirty="0">
                <a:solidFill>
                  <a:srgbClr val="002060"/>
                </a:solidFill>
                <a:latin typeface="Trebuchet MS"/>
                <a:cs typeface="Trebuchet MS"/>
              </a:rPr>
              <a:t>Thinking</a:t>
            </a:r>
          </a:p>
          <a:p>
            <a:pPr marL="8467" marR="3387" algn="ctr">
              <a:lnSpc>
                <a:spcPct val="132200"/>
              </a:lnSpc>
              <a:spcBef>
                <a:spcPts val="67"/>
              </a:spcBef>
            </a:pPr>
            <a:r>
              <a:rPr lang="en-IN" sz="1733" b="1" spc="160" dirty="0">
                <a:solidFill>
                  <a:srgbClr val="002060"/>
                </a:solidFill>
                <a:latin typeface="Trebuchet MS"/>
                <a:cs typeface="Trebuchet MS"/>
              </a:rPr>
              <a:t>Memory</a:t>
            </a:r>
          </a:p>
          <a:p>
            <a:pPr marL="8467" marR="3387" algn="ctr">
              <a:lnSpc>
                <a:spcPct val="132200"/>
              </a:lnSpc>
              <a:spcBef>
                <a:spcPts val="67"/>
              </a:spcBef>
            </a:pPr>
            <a:r>
              <a:rPr lang="en-IN" sz="1733" b="1" spc="160" dirty="0">
                <a:solidFill>
                  <a:srgbClr val="002060"/>
                </a:solidFill>
                <a:latin typeface="Trebuchet MS"/>
                <a:cs typeface="Trebuchet MS"/>
              </a:rPr>
              <a:t>Function</a:t>
            </a:r>
          </a:p>
          <a:p>
            <a:pPr marL="8467" marR="3387" algn="ctr">
              <a:lnSpc>
                <a:spcPct val="132200"/>
              </a:lnSpc>
              <a:spcBef>
                <a:spcPts val="67"/>
              </a:spcBef>
            </a:pPr>
            <a:r>
              <a:rPr lang="en-IN" sz="1733" b="1" spc="160" dirty="0">
                <a:solidFill>
                  <a:srgbClr val="002060"/>
                </a:solidFill>
                <a:latin typeface="Trebuchet MS"/>
                <a:cs typeface="Trebuchet MS"/>
              </a:rPr>
              <a:t>Behaviour</a:t>
            </a:r>
            <a:endParaRPr sz="1733" b="1" dirty="0">
              <a:solidFill>
                <a:srgbClr val="002060"/>
              </a:solidFill>
              <a:latin typeface="Trebuchet MS"/>
              <a:cs typeface="Trebuchet MS"/>
            </a:endParaRPr>
          </a:p>
        </p:txBody>
      </p:sp>
      <p:sp>
        <p:nvSpPr>
          <p:cNvPr id="18" name="object 18"/>
          <p:cNvSpPr/>
          <p:nvPr/>
        </p:nvSpPr>
        <p:spPr>
          <a:xfrm>
            <a:off x="8238740" y="4019728"/>
            <a:ext cx="55237" cy="55761"/>
          </a:xfrm>
          <a:prstGeom prst="rect">
            <a:avLst/>
          </a:prstGeom>
          <a:blipFill>
            <a:blip r:embed="rId4" cstate="print"/>
            <a:stretch>
              <a:fillRect/>
            </a:stretch>
          </a:blipFill>
        </p:spPr>
        <p:txBody>
          <a:bodyPr wrap="square" lIns="0" tIns="0" rIns="0" bIns="0" rtlCol="0"/>
          <a:lstStyle/>
          <a:p>
            <a:endParaRPr sz="1200"/>
          </a:p>
        </p:txBody>
      </p:sp>
      <p:sp>
        <p:nvSpPr>
          <p:cNvPr id="19" name="object 19"/>
          <p:cNvSpPr/>
          <p:nvPr/>
        </p:nvSpPr>
        <p:spPr>
          <a:xfrm>
            <a:off x="8349216" y="4019728"/>
            <a:ext cx="55237" cy="55761"/>
          </a:xfrm>
          <a:prstGeom prst="rect">
            <a:avLst/>
          </a:prstGeom>
          <a:blipFill>
            <a:blip r:embed="rId4" cstate="print"/>
            <a:stretch>
              <a:fillRect/>
            </a:stretch>
          </a:blipFill>
        </p:spPr>
        <p:txBody>
          <a:bodyPr wrap="square" lIns="0" tIns="0" rIns="0" bIns="0" rtlCol="0"/>
          <a:lstStyle/>
          <a:p>
            <a:endParaRPr sz="1200"/>
          </a:p>
        </p:txBody>
      </p:sp>
      <p:sp>
        <p:nvSpPr>
          <p:cNvPr id="20" name="object 20"/>
          <p:cNvSpPr/>
          <p:nvPr/>
        </p:nvSpPr>
        <p:spPr>
          <a:xfrm>
            <a:off x="8459690" y="4019728"/>
            <a:ext cx="55237" cy="55761"/>
          </a:xfrm>
          <a:prstGeom prst="rect">
            <a:avLst/>
          </a:prstGeom>
          <a:blipFill>
            <a:blip r:embed="rId5" cstate="print"/>
            <a:stretch>
              <a:fillRect/>
            </a:stretch>
          </a:blipFill>
        </p:spPr>
        <p:txBody>
          <a:bodyPr wrap="square" lIns="0" tIns="0" rIns="0" bIns="0" rtlCol="0"/>
          <a:lstStyle/>
          <a:p>
            <a:endParaRPr sz="1200"/>
          </a:p>
        </p:txBody>
      </p:sp>
      <p:sp>
        <p:nvSpPr>
          <p:cNvPr id="21" name="object 21"/>
          <p:cNvSpPr/>
          <p:nvPr/>
        </p:nvSpPr>
        <p:spPr>
          <a:xfrm>
            <a:off x="8570166" y="4019728"/>
            <a:ext cx="55237" cy="55761"/>
          </a:xfrm>
          <a:prstGeom prst="rect">
            <a:avLst/>
          </a:prstGeom>
          <a:blipFill>
            <a:blip r:embed="rId5" cstate="print"/>
            <a:stretch>
              <a:fillRect/>
            </a:stretch>
          </a:blipFill>
        </p:spPr>
        <p:txBody>
          <a:bodyPr wrap="square" lIns="0" tIns="0" rIns="0" bIns="0" rtlCol="0"/>
          <a:lstStyle/>
          <a:p>
            <a:endParaRPr sz="1200"/>
          </a:p>
        </p:txBody>
      </p:sp>
      <p:sp>
        <p:nvSpPr>
          <p:cNvPr id="22" name="object 22"/>
          <p:cNvSpPr/>
          <p:nvPr/>
        </p:nvSpPr>
        <p:spPr>
          <a:xfrm>
            <a:off x="8680641" y="4019728"/>
            <a:ext cx="55237" cy="55761"/>
          </a:xfrm>
          <a:prstGeom prst="rect">
            <a:avLst/>
          </a:prstGeom>
          <a:blipFill>
            <a:blip r:embed="rId4" cstate="print"/>
            <a:stretch>
              <a:fillRect/>
            </a:stretch>
          </a:blipFill>
        </p:spPr>
        <p:txBody>
          <a:bodyPr wrap="square" lIns="0" tIns="0" rIns="0" bIns="0" rtlCol="0"/>
          <a:lstStyle/>
          <a:p>
            <a:endParaRPr sz="1200"/>
          </a:p>
        </p:txBody>
      </p:sp>
      <p:sp>
        <p:nvSpPr>
          <p:cNvPr id="23" name="object 23"/>
          <p:cNvSpPr/>
          <p:nvPr/>
        </p:nvSpPr>
        <p:spPr>
          <a:xfrm>
            <a:off x="8791116" y="4019728"/>
            <a:ext cx="55237" cy="55761"/>
          </a:xfrm>
          <a:prstGeom prst="rect">
            <a:avLst/>
          </a:prstGeom>
          <a:blipFill>
            <a:blip r:embed="rId4" cstate="print"/>
            <a:stretch>
              <a:fillRect/>
            </a:stretch>
          </a:blipFill>
        </p:spPr>
        <p:txBody>
          <a:bodyPr wrap="square" lIns="0" tIns="0" rIns="0" bIns="0" rtlCol="0"/>
          <a:lstStyle/>
          <a:p>
            <a:endParaRPr sz="1200"/>
          </a:p>
        </p:txBody>
      </p:sp>
      <p:sp>
        <p:nvSpPr>
          <p:cNvPr id="24" name="object 24"/>
          <p:cNvSpPr/>
          <p:nvPr/>
        </p:nvSpPr>
        <p:spPr>
          <a:xfrm>
            <a:off x="8901591" y="4019728"/>
            <a:ext cx="55237" cy="55761"/>
          </a:xfrm>
          <a:prstGeom prst="rect">
            <a:avLst/>
          </a:prstGeom>
          <a:blipFill>
            <a:blip r:embed="rId4" cstate="print"/>
            <a:stretch>
              <a:fillRect/>
            </a:stretch>
          </a:blipFill>
        </p:spPr>
        <p:txBody>
          <a:bodyPr wrap="square" lIns="0" tIns="0" rIns="0" bIns="0" rtlCol="0"/>
          <a:lstStyle/>
          <a:p>
            <a:endParaRPr sz="1200"/>
          </a:p>
        </p:txBody>
      </p:sp>
      <p:sp>
        <p:nvSpPr>
          <p:cNvPr id="25" name="object 25"/>
          <p:cNvSpPr/>
          <p:nvPr/>
        </p:nvSpPr>
        <p:spPr>
          <a:xfrm>
            <a:off x="9012066" y="4019728"/>
            <a:ext cx="55237" cy="55761"/>
          </a:xfrm>
          <a:prstGeom prst="rect">
            <a:avLst/>
          </a:prstGeom>
          <a:blipFill>
            <a:blip r:embed="rId5" cstate="print"/>
            <a:stretch>
              <a:fillRect/>
            </a:stretch>
          </a:blipFill>
        </p:spPr>
        <p:txBody>
          <a:bodyPr wrap="square" lIns="0" tIns="0" rIns="0" bIns="0" rtlCol="0"/>
          <a:lstStyle/>
          <a:p>
            <a:endParaRPr sz="1200"/>
          </a:p>
        </p:txBody>
      </p:sp>
      <p:sp>
        <p:nvSpPr>
          <p:cNvPr id="26" name="object 26"/>
          <p:cNvSpPr/>
          <p:nvPr/>
        </p:nvSpPr>
        <p:spPr>
          <a:xfrm>
            <a:off x="9122541" y="4019728"/>
            <a:ext cx="55237" cy="55761"/>
          </a:xfrm>
          <a:prstGeom prst="rect">
            <a:avLst/>
          </a:prstGeom>
          <a:blipFill>
            <a:blip r:embed="rId5" cstate="print"/>
            <a:stretch>
              <a:fillRect/>
            </a:stretch>
          </a:blipFill>
        </p:spPr>
        <p:txBody>
          <a:bodyPr wrap="square" lIns="0" tIns="0" rIns="0" bIns="0" rtlCol="0"/>
          <a:lstStyle/>
          <a:p>
            <a:endParaRPr sz="1200"/>
          </a:p>
        </p:txBody>
      </p:sp>
      <p:sp>
        <p:nvSpPr>
          <p:cNvPr id="27" name="object 27"/>
          <p:cNvSpPr/>
          <p:nvPr/>
        </p:nvSpPr>
        <p:spPr>
          <a:xfrm>
            <a:off x="9233017" y="4019728"/>
            <a:ext cx="55237" cy="55761"/>
          </a:xfrm>
          <a:prstGeom prst="rect">
            <a:avLst/>
          </a:prstGeom>
          <a:blipFill>
            <a:blip r:embed="rId4" cstate="print"/>
            <a:stretch>
              <a:fillRect/>
            </a:stretch>
          </a:blipFill>
        </p:spPr>
        <p:txBody>
          <a:bodyPr wrap="square" lIns="0" tIns="0" rIns="0" bIns="0" rtlCol="0"/>
          <a:lstStyle/>
          <a:p>
            <a:endParaRPr sz="1200"/>
          </a:p>
        </p:txBody>
      </p:sp>
      <p:pic>
        <p:nvPicPr>
          <p:cNvPr id="28" name="Picture 4" descr="Emotional Intelligence: Your Career Superpower, Part 1 - Boyer Managment  Group">
            <a:extLst>
              <a:ext uri="{FF2B5EF4-FFF2-40B4-BE49-F238E27FC236}">
                <a16:creationId xmlns:a16="http://schemas.microsoft.com/office/drawing/2014/main" id="{13BDD800-63A3-4B0A-9AC5-85BAAFC912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314" y="5031426"/>
            <a:ext cx="3839613" cy="168683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Google Brain's AI achieves state-of-the-art text summarization performance  | VentureBeat">
            <a:extLst>
              <a:ext uri="{FF2B5EF4-FFF2-40B4-BE49-F238E27FC236}">
                <a16:creationId xmlns:a16="http://schemas.microsoft.com/office/drawing/2014/main" id="{17CECC9F-91A1-400E-A80C-A1CBC00E8FF6}"/>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9187272" y="1661942"/>
            <a:ext cx="2352659" cy="117633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ow Neural Network Algorithms Works : An Overview | Vinod Sharma's Blog">
            <a:extLst>
              <a:ext uri="{FF2B5EF4-FFF2-40B4-BE49-F238E27FC236}">
                <a16:creationId xmlns:a16="http://schemas.microsoft.com/office/drawing/2014/main" id="{96FA66AA-AC4C-4745-BAB7-D5E7FA20A7C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45686" y="169770"/>
            <a:ext cx="3953260" cy="1982807"/>
          </a:xfrm>
          <a:prstGeom prst="rect">
            <a:avLst/>
          </a:prstGeom>
          <a:noFill/>
          <a:extLst>
            <a:ext uri="{909E8E84-426E-40DD-AFC4-6F175D3DCCD1}">
              <a14:hiddenFill xmlns:a14="http://schemas.microsoft.com/office/drawing/2010/main">
                <a:solidFill>
                  <a:srgbClr val="FFFFFF"/>
                </a:solidFill>
              </a14:hiddenFill>
            </a:ext>
          </a:extLst>
        </p:spPr>
      </p:pic>
      <p:sp>
        <p:nvSpPr>
          <p:cNvPr id="31" name="object 10">
            <a:extLst>
              <a:ext uri="{FF2B5EF4-FFF2-40B4-BE49-F238E27FC236}">
                <a16:creationId xmlns:a16="http://schemas.microsoft.com/office/drawing/2014/main" id="{9C09105E-B553-48E9-979D-49CB8E4F6FF6}"/>
              </a:ext>
            </a:extLst>
          </p:cNvPr>
          <p:cNvSpPr txBox="1">
            <a:spLocks/>
          </p:cNvSpPr>
          <p:nvPr/>
        </p:nvSpPr>
        <p:spPr>
          <a:xfrm>
            <a:off x="8479283" y="925174"/>
            <a:ext cx="3364972" cy="291042"/>
          </a:xfrm>
          <a:prstGeom prst="rect">
            <a:avLst/>
          </a:prstGeom>
        </p:spPr>
        <p:txBody>
          <a:bodyPr vert="horz" wrap="square" lIns="0" tIns="889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467">
              <a:lnSpc>
                <a:spcPct val="100000"/>
              </a:lnSpc>
              <a:spcBef>
                <a:spcPts val="70"/>
              </a:spcBef>
            </a:pPr>
            <a:r>
              <a:rPr lang="en-IN" sz="1833" spc="590" dirty="0">
                <a:solidFill>
                  <a:srgbClr val="00FF00"/>
                </a:solidFill>
                <a:latin typeface="Verdana"/>
                <a:cs typeface="Verdana"/>
              </a:rPr>
              <a:t>NANOTECHNOLOGY</a:t>
            </a:r>
            <a:endParaRPr lang="en-IN" sz="1833" dirty="0">
              <a:solidFill>
                <a:srgbClr val="00FF00"/>
              </a:solidFill>
              <a:latin typeface="Verdana"/>
              <a:cs typeface="Verdana"/>
            </a:endParaRPr>
          </a:p>
        </p:txBody>
      </p:sp>
      <p:pic>
        <p:nvPicPr>
          <p:cNvPr id="32" name="Picture 6" descr="Artificial Intelligences Have Emotions | by Sylvain Rochon | Becoming  Human: Artificial Intelligence Magazine">
            <a:extLst>
              <a:ext uri="{FF2B5EF4-FFF2-40B4-BE49-F238E27FC236}">
                <a16:creationId xmlns:a16="http://schemas.microsoft.com/office/drawing/2014/main" id="{53A954B7-0959-46AE-AB6D-1602EB9F2C4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66358" y="4995174"/>
            <a:ext cx="3919932" cy="180071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hat do people and robots have in common? - Wagner Leadership Training">
            <a:extLst>
              <a:ext uri="{FF2B5EF4-FFF2-40B4-BE49-F238E27FC236}">
                <a16:creationId xmlns:a16="http://schemas.microsoft.com/office/drawing/2014/main" id="{1C6A3DC1-A36A-4D53-97F4-D21C14225E8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3948" y="1501821"/>
            <a:ext cx="2338227" cy="1753670"/>
          </a:xfrm>
          <a:prstGeom prst="rect">
            <a:avLst/>
          </a:prstGeom>
          <a:noFill/>
          <a:extLst>
            <a:ext uri="{909E8E84-426E-40DD-AFC4-6F175D3DCCD1}">
              <a14:hiddenFill xmlns:a14="http://schemas.microsoft.com/office/drawing/2010/main">
                <a:solidFill>
                  <a:srgbClr val="FFFFFF"/>
                </a:solidFill>
              </a14:hiddenFill>
            </a:ext>
          </a:extLst>
        </p:spPr>
      </p:pic>
      <p:sp>
        <p:nvSpPr>
          <p:cNvPr id="35" name="object 13">
            <a:extLst>
              <a:ext uri="{FF2B5EF4-FFF2-40B4-BE49-F238E27FC236}">
                <a16:creationId xmlns:a16="http://schemas.microsoft.com/office/drawing/2014/main" id="{40FE19D8-4D8F-44CE-B747-51B9BA63A584}"/>
              </a:ext>
            </a:extLst>
          </p:cNvPr>
          <p:cNvSpPr txBox="1"/>
          <p:nvPr/>
        </p:nvSpPr>
        <p:spPr>
          <a:xfrm>
            <a:off x="9964097" y="3316334"/>
            <a:ext cx="1298404" cy="229486"/>
          </a:xfrm>
          <a:prstGeom prst="rect">
            <a:avLst/>
          </a:prstGeom>
        </p:spPr>
        <p:txBody>
          <a:bodyPr vert="horz" wrap="square" lIns="0" tIns="8890" rIns="0" bIns="0" rtlCol="0">
            <a:spAutoFit/>
          </a:bodyPr>
          <a:lstStyle/>
          <a:p>
            <a:pPr marL="8467">
              <a:spcBef>
                <a:spcPts val="70"/>
              </a:spcBef>
            </a:pPr>
            <a:r>
              <a:rPr lang="en-US" sz="1433" i="1" spc="607" dirty="0">
                <a:solidFill>
                  <a:srgbClr val="00FFFF"/>
                </a:solidFill>
                <a:latin typeface="Arial"/>
                <a:cs typeface="Arial"/>
              </a:rPr>
              <a:t>ROBOTS</a:t>
            </a:r>
            <a:endParaRPr sz="1433" dirty="0">
              <a:solidFill>
                <a:srgbClr val="00FFFF"/>
              </a:solidFill>
              <a:latin typeface="Arial"/>
              <a:cs typeface="Arial"/>
            </a:endParaRPr>
          </a:p>
        </p:txBody>
      </p:sp>
    </p:spTree>
    <p:extLst>
      <p:ext uri="{BB962C8B-B14F-4D97-AF65-F5344CB8AC3E}">
        <p14:creationId xmlns:p14="http://schemas.microsoft.com/office/powerpoint/2010/main" val="2018712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81818"/>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C73923-C2E8-4A8D-9ED9-30F20D6373EC}"/>
              </a:ext>
            </a:extLst>
          </p:cNvPr>
          <p:cNvSpPr>
            <a:spLocks noGrp="1"/>
          </p:cNvSpPr>
          <p:nvPr>
            <p:ph idx="1"/>
          </p:nvPr>
        </p:nvSpPr>
        <p:spPr>
          <a:xfrm>
            <a:off x="246037" y="1277618"/>
            <a:ext cx="3470034" cy="4879910"/>
          </a:xfrm>
        </p:spPr>
        <p:txBody>
          <a:bodyPr>
            <a:normAutofit lnSpcReduction="10000"/>
          </a:bodyPr>
          <a:lstStyle/>
          <a:p>
            <a:pPr marL="0" indent="0">
              <a:buNone/>
            </a:pPr>
            <a:endParaRPr lang="en-US" sz="1600" dirty="0">
              <a:solidFill>
                <a:schemeClr val="bg1"/>
              </a:solidFill>
              <a:latin typeface="Arial" panose="020B0604020202020204" pitchFamily="34" charset="0"/>
              <a:cs typeface="Arial" panose="020B0604020202020204" pitchFamily="34" charset="0"/>
            </a:endParaRPr>
          </a:p>
          <a:p>
            <a:pPr marL="0" indent="0">
              <a:buNone/>
            </a:pPr>
            <a:r>
              <a:rPr lang="en-US" sz="1600" b="0" i="0" dirty="0">
                <a:solidFill>
                  <a:schemeClr val="bg1"/>
                </a:solidFill>
                <a:effectLst/>
                <a:latin typeface="Arial" panose="020B0604020202020204" pitchFamily="34" charset="0"/>
                <a:cs typeface="Arial" panose="020B0604020202020204" pitchFamily="34" charset="0"/>
              </a:rPr>
              <a:t>The collective intelligence of people and computers when fused together can solve problems that not long ago were considered impossible. AI + Human Computational Intelligence = Innovative Intelligence</a:t>
            </a:r>
          </a:p>
          <a:p>
            <a:pPr marL="0" indent="0">
              <a:buNone/>
            </a:pPr>
            <a:endParaRPr lang="en-US" sz="1600" b="0" i="0" dirty="0">
              <a:solidFill>
                <a:schemeClr val="bg1"/>
              </a:solidFill>
              <a:effectLst/>
              <a:latin typeface="Arial" panose="020B0604020202020204" pitchFamily="34" charset="0"/>
              <a:cs typeface="Arial" panose="020B0604020202020204" pitchFamily="34" charset="0"/>
            </a:endParaRPr>
          </a:p>
          <a:p>
            <a:pPr marL="0" indent="0">
              <a:buNone/>
            </a:pPr>
            <a:r>
              <a:rPr lang="en-US" sz="1600" b="0" i="0" dirty="0">
                <a:solidFill>
                  <a:schemeClr val="bg1"/>
                </a:solidFill>
                <a:effectLst/>
                <a:latin typeface="Arial" panose="020B0604020202020204" pitchFamily="34" charset="0"/>
                <a:cs typeface="Arial" panose="020B0604020202020204" pitchFamily="34" charset="0"/>
              </a:rPr>
              <a:t>The computational building blocks within neuromorphic computing systems are logically analogous to neurons. Spiking neural networks (SNNs) are a novel model for arranging those elements to emulate natural neural networks that exist in biological brains</a:t>
            </a:r>
          </a:p>
          <a:p>
            <a:pPr marL="0" indent="0">
              <a:buNone/>
            </a:pPr>
            <a:endParaRPr lang="en-US" sz="1600" dirty="0">
              <a:solidFill>
                <a:schemeClr val="bg1"/>
              </a:solidFill>
              <a:latin typeface="Arial" panose="020B0604020202020204" pitchFamily="34" charset="0"/>
              <a:cs typeface="Arial" panose="020B0604020202020204" pitchFamily="34" charset="0"/>
            </a:endParaRPr>
          </a:p>
          <a:p>
            <a:pPr marL="0" indent="0">
              <a:buNone/>
            </a:pPr>
            <a:r>
              <a:rPr lang="en-US" sz="1600" dirty="0">
                <a:solidFill>
                  <a:schemeClr val="bg1"/>
                </a:solidFill>
                <a:latin typeface="Arial" panose="020B0604020202020204" pitchFamily="34" charset="0"/>
                <a:cs typeface="Arial" panose="020B0604020202020204" pitchFamily="34" charset="0"/>
              </a:rPr>
              <a:t>Bio-digital fusion will create a new human specimens as well relatively newer economic, natural and ethical issues</a:t>
            </a:r>
            <a:endParaRPr lang="en-IN" sz="1600" dirty="0">
              <a:solidFill>
                <a:schemeClr val="bg1"/>
              </a:solidFill>
              <a:latin typeface="Arial" panose="020B0604020202020204" pitchFamily="34" charset="0"/>
              <a:cs typeface="Arial" panose="020B0604020202020204" pitchFamily="34" charset="0"/>
            </a:endParaRPr>
          </a:p>
        </p:txBody>
      </p:sp>
      <p:pic>
        <p:nvPicPr>
          <p:cNvPr id="13314" name="Picture 2" descr="Image result for singularity">
            <a:extLst>
              <a:ext uri="{FF2B5EF4-FFF2-40B4-BE49-F238E27FC236}">
                <a16:creationId xmlns:a16="http://schemas.microsoft.com/office/drawing/2014/main" id="{1DCEF488-F27D-48DA-800B-8F91B85740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9235" y="3131188"/>
            <a:ext cx="3921388" cy="314831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14C3F6DD-FDBC-476B-962D-6A6D42CFB212}"/>
              </a:ext>
            </a:extLst>
          </p:cNvPr>
          <p:cNvSpPr>
            <a:spLocks noGrp="1"/>
          </p:cNvSpPr>
          <p:nvPr>
            <p:ph type="title"/>
          </p:nvPr>
        </p:nvSpPr>
        <p:spPr>
          <a:xfrm>
            <a:off x="755780" y="-156254"/>
            <a:ext cx="10940550" cy="1325563"/>
          </a:xfrm>
        </p:spPr>
        <p:txBody>
          <a:bodyPr/>
          <a:lstStyle/>
          <a:p>
            <a:r>
              <a:rPr lang="en-IN" b="1" dirty="0">
                <a:solidFill>
                  <a:srgbClr val="FF0000"/>
                </a:solidFill>
                <a:latin typeface="+mn-lt"/>
              </a:rPr>
              <a:t>Biodigital Fusion </a:t>
            </a:r>
            <a:r>
              <a:rPr lang="en-IN" b="1" dirty="0">
                <a:solidFill>
                  <a:schemeClr val="bg1"/>
                </a:solidFill>
                <a:latin typeface="+mn-lt"/>
              </a:rPr>
              <a:t>:</a:t>
            </a:r>
            <a:r>
              <a:rPr lang="en-IN" b="1" dirty="0">
                <a:solidFill>
                  <a:srgbClr val="FF0000"/>
                </a:solidFill>
                <a:latin typeface="+mn-lt"/>
              </a:rPr>
              <a:t> </a:t>
            </a:r>
            <a:r>
              <a:rPr lang="en-IN" b="1" dirty="0">
                <a:solidFill>
                  <a:srgbClr val="00FFFF"/>
                </a:solidFill>
                <a:latin typeface="+mn-lt"/>
              </a:rPr>
              <a:t>Neuromorphic Computing</a:t>
            </a:r>
          </a:p>
        </p:txBody>
      </p:sp>
      <p:pic>
        <p:nvPicPr>
          <p:cNvPr id="3074" name="Picture 2" descr="Neuromorphic Computing: Modeling The Brain">
            <a:extLst>
              <a:ext uri="{FF2B5EF4-FFF2-40B4-BE49-F238E27FC236}">
                <a16:creationId xmlns:a16="http://schemas.microsoft.com/office/drawing/2014/main" id="{83ECAA6F-2CE1-4C2F-9D5D-51E7EAA6E9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2166" y="1215962"/>
            <a:ext cx="3698289" cy="270033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euromorphic Computing &amp; Brain Chips: Is it Neuromedicine Innovation?">
            <a:extLst>
              <a:ext uri="{FF2B5EF4-FFF2-40B4-BE49-F238E27FC236}">
                <a16:creationId xmlns:a16="http://schemas.microsoft.com/office/drawing/2014/main" id="{ECFF7A33-B57A-427A-B5C2-6DAE2B1296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2998" y="1215962"/>
            <a:ext cx="3546004" cy="167510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Neuromorphic Computing: The Next-Level Artificial Intelligence | Artificial  Intelligence">
            <a:extLst>
              <a:ext uri="{FF2B5EF4-FFF2-40B4-BE49-F238E27FC236}">
                <a16:creationId xmlns:a16="http://schemas.microsoft.com/office/drawing/2014/main" id="{0CA9EE98-24CC-4952-8B2E-32C27C5B44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0623" y="4232891"/>
            <a:ext cx="4161377" cy="1924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964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FBFEE-EAC9-40E4-B4CD-BC0D9D33535E}"/>
              </a:ext>
            </a:extLst>
          </p:cNvPr>
          <p:cNvSpPr>
            <a:spLocks noGrp="1"/>
          </p:cNvSpPr>
          <p:nvPr>
            <p:ph type="title"/>
          </p:nvPr>
        </p:nvSpPr>
        <p:spPr/>
        <p:txBody>
          <a:bodyPr/>
          <a:lstStyle/>
          <a:p>
            <a:endParaRPr lang="en-IN"/>
          </a:p>
        </p:txBody>
      </p:sp>
      <p:pic>
        <p:nvPicPr>
          <p:cNvPr id="10242" name="Picture 2" descr="Elon Musk wants to connect your BRAIN to a computer this year as 'awesome'  Neuralink mind-chip prepares to launch">
            <a:extLst>
              <a:ext uri="{FF2B5EF4-FFF2-40B4-BE49-F238E27FC236}">
                <a16:creationId xmlns:a16="http://schemas.microsoft.com/office/drawing/2014/main" id="{6C999BFB-2CE9-4B46-A282-F488479EDE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0686" y="2379166"/>
            <a:ext cx="6718251" cy="447883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an Elon Musk's Neuralink Make Us Smarter with Brain Chips">
            <a:extLst>
              <a:ext uri="{FF2B5EF4-FFF2-40B4-BE49-F238E27FC236}">
                <a16:creationId xmlns:a16="http://schemas.microsoft.com/office/drawing/2014/main" id="{D7984F66-5A5A-443A-A4D4-EAC255F7D6C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293109" y="0"/>
            <a:ext cx="4833226" cy="2338658"/>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Elon Musk's Neuralink brain chip demo explained - YouTube">
            <a:extLst>
              <a:ext uri="{FF2B5EF4-FFF2-40B4-BE49-F238E27FC236}">
                <a16:creationId xmlns:a16="http://schemas.microsoft.com/office/drawing/2014/main" id="{5E4B2FE0-AA3C-4EBD-9979-515C37F106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0744" y="53727"/>
            <a:ext cx="4062100" cy="2284931"/>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Elon Musk Announces Plan to 'Merge' Human Brains With Al Neuralink Wants to  Start by Treating Brain Injuries Eventually Achieve a Symbiosis With  Artificial Intelligence by Mitch Bowman and Jason Jul 17">
            <a:extLst>
              <a:ext uri="{FF2B5EF4-FFF2-40B4-BE49-F238E27FC236}">
                <a16:creationId xmlns:a16="http://schemas.microsoft.com/office/drawing/2014/main" id="{BC764B28-299A-4C07-A43C-53432BFF69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326" y="778857"/>
            <a:ext cx="2580334" cy="574886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00E7341-A6FB-4B6E-AC7F-493DCFBC48B6}"/>
              </a:ext>
            </a:extLst>
          </p:cNvPr>
          <p:cNvSpPr txBox="1"/>
          <p:nvPr/>
        </p:nvSpPr>
        <p:spPr>
          <a:xfrm>
            <a:off x="-35990" y="180459"/>
            <a:ext cx="6452937" cy="369332"/>
          </a:xfrm>
          <a:prstGeom prst="rect">
            <a:avLst/>
          </a:prstGeom>
          <a:noFill/>
        </p:spPr>
        <p:txBody>
          <a:bodyPr wrap="square">
            <a:spAutoFit/>
          </a:bodyPr>
          <a:lstStyle/>
          <a:p>
            <a:r>
              <a:rPr lang="en-IN" b="1" dirty="0">
                <a:solidFill>
                  <a:srgbClr val="000046"/>
                </a:solidFill>
                <a:hlinkClick r:id="rId6">
                  <a:extLst>
                    <a:ext uri="{A12FA001-AC4F-418D-AE19-62706E023703}">
                      <ahyp:hlinkClr xmlns:ahyp="http://schemas.microsoft.com/office/drawing/2018/hyperlinkcolor" val="tx"/>
                    </a:ext>
                  </a:extLst>
                </a:hlinkClick>
              </a:rPr>
              <a:t>How </a:t>
            </a:r>
            <a:r>
              <a:rPr lang="en-IN" b="1" dirty="0" err="1">
                <a:solidFill>
                  <a:srgbClr val="000046"/>
                </a:solidFill>
                <a:hlinkClick r:id="rId6">
                  <a:extLst>
                    <a:ext uri="{A12FA001-AC4F-418D-AE19-62706E023703}">
                      <ahyp:hlinkClr xmlns:ahyp="http://schemas.microsoft.com/office/drawing/2018/hyperlinkcolor" val="tx"/>
                    </a:ext>
                  </a:extLst>
                </a:hlinkClick>
              </a:rPr>
              <a:t>Neuralink</a:t>
            </a:r>
            <a:r>
              <a:rPr lang="en-IN" b="1" dirty="0">
                <a:solidFill>
                  <a:srgbClr val="000046"/>
                </a:solidFill>
                <a:hlinkClick r:id="rId6">
                  <a:extLst>
                    <a:ext uri="{A12FA001-AC4F-418D-AE19-62706E023703}">
                      <ahyp:hlinkClr xmlns:ahyp="http://schemas.microsoft.com/office/drawing/2018/hyperlinkcolor" val="tx"/>
                    </a:ext>
                  </a:extLst>
                </a:hlinkClick>
              </a:rPr>
              <a:t> Works - YouTube</a:t>
            </a:r>
            <a:endParaRPr lang="en-IN" b="1" dirty="0">
              <a:solidFill>
                <a:srgbClr val="000046"/>
              </a:solidFill>
            </a:endParaRPr>
          </a:p>
        </p:txBody>
      </p:sp>
    </p:spTree>
    <p:extLst>
      <p:ext uri="{BB962C8B-B14F-4D97-AF65-F5344CB8AC3E}">
        <p14:creationId xmlns:p14="http://schemas.microsoft.com/office/powerpoint/2010/main" val="663300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8181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13546-DF46-4B55-8834-661D2CD01572}"/>
              </a:ext>
            </a:extLst>
          </p:cNvPr>
          <p:cNvSpPr>
            <a:spLocks noGrp="1"/>
          </p:cNvSpPr>
          <p:nvPr>
            <p:ph type="title"/>
          </p:nvPr>
        </p:nvSpPr>
        <p:spPr>
          <a:xfrm>
            <a:off x="1883334" y="-115999"/>
            <a:ext cx="4692565" cy="1325563"/>
          </a:xfrm>
        </p:spPr>
        <p:txBody>
          <a:bodyPr/>
          <a:lstStyle/>
          <a:p>
            <a:r>
              <a:rPr lang="en-US" b="1" dirty="0">
                <a:solidFill>
                  <a:srgbClr val="00FFFF"/>
                </a:solidFill>
                <a:latin typeface="+mn-lt"/>
              </a:rPr>
              <a:t>Age of Singularity</a:t>
            </a:r>
            <a:endParaRPr lang="en-IN" b="1" dirty="0">
              <a:solidFill>
                <a:srgbClr val="00FFFF"/>
              </a:solidFill>
              <a:latin typeface="+mn-lt"/>
            </a:endParaRPr>
          </a:p>
        </p:txBody>
      </p:sp>
      <p:sp>
        <p:nvSpPr>
          <p:cNvPr id="5" name="TextBox 4">
            <a:extLst>
              <a:ext uri="{FF2B5EF4-FFF2-40B4-BE49-F238E27FC236}">
                <a16:creationId xmlns:a16="http://schemas.microsoft.com/office/drawing/2014/main" id="{B434266A-1E04-4BA3-9C27-71F559B507FA}"/>
              </a:ext>
            </a:extLst>
          </p:cNvPr>
          <p:cNvSpPr txBox="1"/>
          <p:nvPr/>
        </p:nvSpPr>
        <p:spPr>
          <a:xfrm>
            <a:off x="752437" y="1193446"/>
            <a:ext cx="7837086" cy="5940088"/>
          </a:xfrm>
          <a:prstGeom prst="rect">
            <a:avLst/>
          </a:prstGeom>
          <a:noFill/>
        </p:spPr>
        <p:txBody>
          <a:bodyPr wrap="square">
            <a:spAutoFit/>
          </a:bodyPr>
          <a:lstStyle/>
          <a:p>
            <a:r>
              <a:rPr lang="en-US" sz="2000" b="0" i="0" dirty="0">
                <a:solidFill>
                  <a:srgbClr val="FFFF00"/>
                </a:solidFill>
                <a:effectLst/>
                <a:latin typeface="arial" panose="020B0604020202020204" pitchFamily="34" charset="0"/>
              </a:rPr>
              <a:t>The </a:t>
            </a:r>
            <a:r>
              <a:rPr lang="en-US" sz="2000" b="1" i="0" dirty="0">
                <a:solidFill>
                  <a:srgbClr val="FFFF00"/>
                </a:solidFill>
                <a:effectLst/>
                <a:latin typeface="arial" panose="020B0604020202020204" pitchFamily="34" charset="0"/>
              </a:rPr>
              <a:t>Singularity</a:t>
            </a:r>
            <a:r>
              <a:rPr lang="en-US" sz="2000" b="0" i="0" dirty="0">
                <a:solidFill>
                  <a:srgbClr val="FFFF00"/>
                </a:solidFill>
                <a:effectLst/>
                <a:latin typeface="arial" panose="020B0604020202020204" pitchFamily="34" charset="0"/>
              </a:rPr>
              <a:t> is the hypothetical future creation of super intelligent machines or Cyborgs. </a:t>
            </a:r>
            <a:r>
              <a:rPr lang="en-US" sz="2000" dirty="0">
                <a:solidFill>
                  <a:srgbClr val="FFFF00"/>
                </a:solidFill>
                <a:latin typeface="arial" panose="020B0604020202020204" pitchFamily="34" charset="0"/>
              </a:rPr>
              <a:t>T</a:t>
            </a:r>
            <a:r>
              <a:rPr lang="en-US" sz="2000" b="0" i="0" dirty="0">
                <a:solidFill>
                  <a:srgbClr val="FFFF00"/>
                </a:solidFill>
                <a:effectLst/>
                <a:latin typeface="arial" panose="020B0604020202020204" pitchFamily="34" charset="0"/>
              </a:rPr>
              <a:t>he time when the abilities of a computer overtake the abilities of the human brain</a:t>
            </a:r>
          </a:p>
          <a:p>
            <a:endParaRPr lang="en-US" sz="2000" b="0" i="0" dirty="0">
              <a:solidFill>
                <a:srgbClr val="FFFF00"/>
              </a:solidFill>
              <a:effectLst/>
              <a:latin typeface="arial" panose="020B0604020202020204" pitchFamily="34" charset="0"/>
            </a:endParaRPr>
          </a:p>
          <a:p>
            <a:endParaRPr lang="en-US" sz="2000" dirty="0">
              <a:solidFill>
                <a:srgbClr val="FFFF00"/>
              </a:solidFill>
              <a:latin typeface="arial" panose="020B0604020202020204" pitchFamily="34" charset="0"/>
            </a:endParaRPr>
          </a:p>
          <a:p>
            <a:r>
              <a:rPr lang="en-US" sz="2000" dirty="0">
                <a:solidFill>
                  <a:schemeClr val="bg1"/>
                </a:solidFill>
                <a:latin typeface="arial" panose="020B0604020202020204" pitchFamily="34" charset="0"/>
              </a:rPr>
              <a:t>The Oxford Dictionary defines the </a:t>
            </a:r>
            <a:r>
              <a:rPr lang="en-US" sz="2000" b="1" dirty="0">
                <a:solidFill>
                  <a:schemeClr val="bg1"/>
                </a:solidFill>
                <a:latin typeface="arial" panose="020B0604020202020204" pitchFamily="34" charset="0"/>
              </a:rPr>
              <a:t>Singularity</a:t>
            </a:r>
            <a:r>
              <a:rPr lang="en-US" sz="2000" dirty="0">
                <a:solidFill>
                  <a:schemeClr val="bg1"/>
                </a:solidFill>
                <a:latin typeface="arial" panose="020B0604020202020204" pitchFamily="34" charset="0"/>
              </a:rPr>
              <a:t> as “A hypothetical moment in time when artificial intelligence and other technologies have become so advanced that humanity undergoes a dramatic and irreversible change</a:t>
            </a:r>
            <a:r>
              <a:rPr lang="en-US" sz="2000">
                <a:solidFill>
                  <a:schemeClr val="bg1"/>
                </a:solidFill>
                <a:latin typeface="arial" panose="020B0604020202020204" pitchFamily="34" charset="0"/>
              </a:rPr>
              <a:t>”…an event postulated at 2045!</a:t>
            </a:r>
            <a:endParaRPr lang="en-US" sz="2000" dirty="0">
              <a:solidFill>
                <a:schemeClr val="bg1"/>
              </a:solidFill>
              <a:latin typeface="arial" panose="020B0604020202020204" pitchFamily="34" charset="0"/>
            </a:endParaRPr>
          </a:p>
          <a:p>
            <a:endParaRPr lang="en-US" sz="2000" dirty="0">
              <a:solidFill>
                <a:srgbClr val="FFFF00"/>
              </a:solidFill>
              <a:latin typeface="arial" panose="020B0604020202020204" pitchFamily="34" charset="0"/>
            </a:endParaRPr>
          </a:p>
          <a:p>
            <a:br>
              <a:rPr lang="en-US" sz="2000" b="1" i="0" dirty="0">
                <a:solidFill>
                  <a:srgbClr val="FFFF00"/>
                </a:solidFill>
                <a:effectLst/>
                <a:latin typeface="arial" panose="020B0604020202020204" pitchFamily="34" charset="0"/>
              </a:rPr>
            </a:br>
            <a:r>
              <a:rPr lang="en-US" sz="2000" b="1" i="0" dirty="0">
                <a:solidFill>
                  <a:srgbClr val="00FF00"/>
                </a:solidFill>
                <a:effectLst/>
                <a:latin typeface="arial" panose="020B0604020202020204" pitchFamily="34" charset="0"/>
              </a:rPr>
              <a:t>Singularity</a:t>
            </a:r>
            <a:r>
              <a:rPr lang="en-US" sz="2000" b="0" i="0" dirty="0">
                <a:solidFill>
                  <a:srgbClr val="00FF00"/>
                </a:solidFill>
                <a:effectLst/>
                <a:latin typeface="arial" panose="020B0604020202020204" pitchFamily="34" charset="0"/>
              </a:rPr>
              <a:t> assumes the speed of everything </a:t>
            </a:r>
            <a:r>
              <a:rPr lang="en-US" sz="2000" b="1" i="0" dirty="0">
                <a:solidFill>
                  <a:srgbClr val="00FF00"/>
                </a:solidFill>
                <a:effectLst/>
                <a:latin typeface="arial" panose="020B0604020202020204" pitchFamily="34" charset="0"/>
              </a:rPr>
              <a:t>will</a:t>
            </a:r>
            <a:r>
              <a:rPr lang="en-US" sz="2000" b="0" i="0" dirty="0">
                <a:solidFill>
                  <a:srgbClr val="00FF00"/>
                </a:solidFill>
                <a:effectLst/>
                <a:latin typeface="arial" panose="020B0604020202020204" pitchFamily="34" charset="0"/>
              </a:rPr>
              <a:t> increase faster, and faster, until it gets </a:t>
            </a:r>
            <a:r>
              <a:rPr lang="en-US" sz="2000" dirty="0">
                <a:solidFill>
                  <a:srgbClr val="00FF00"/>
                </a:solidFill>
                <a:latin typeface="arial" panose="020B0604020202020204" pitchFamily="34" charset="0"/>
              </a:rPr>
              <a:t>so</a:t>
            </a:r>
            <a:r>
              <a:rPr lang="en-US" sz="2000" b="0" i="0" dirty="0">
                <a:solidFill>
                  <a:srgbClr val="00FF00"/>
                </a:solidFill>
                <a:effectLst/>
                <a:latin typeface="arial" panose="020B0604020202020204" pitchFamily="34" charset="0"/>
              </a:rPr>
              <a:t> fast that it is impossible</a:t>
            </a:r>
            <a:r>
              <a:rPr lang="en-US" sz="2000" dirty="0">
                <a:solidFill>
                  <a:srgbClr val="00FF00"/>
                </a:solidFill>
                <a:latin typeface="arial" panose="020B0604020202020204" pitchFamily="34" charset="0"/>
              </a:rPr>
              <a:t> for the Human Brain to comprehend information processing (</a:t>
            </a:r>
            <a:r>
              <a:rPr lang="en-US" sz="2000" b="0" i="0" dirty="0">
                <a:solidFill>
                  <a:srgbClr val="00FF00"/>
                </a:solidFill>
                <a:effectLst/>
                <a:latin typeface="arial" panose="020B0604020202020204" pitchFamily="34" charset="0"/>
              </a:rPr>
              <a:t>we're simply not built for that kind of development), however, hyperintelligent machines networked through AI-Internet can cope with that kind of information processing, thereby giving them an evolutionary edge ove</a:t>
            </a:r>
            <a:r>
              <a:rPr lang="en-US" sz="2000" dirty="0">
                <a:solidFill>
                  <a:srgbClr val="00FF00"/>
                </a:solidFill>
                <a:latin typeface="arial" panose="020B0604020202020204" pitchFamily="34" charset="0"/>
              </a:rPr>
              <a:t>r humankind….</a:t>
            </a:r>
            <a:r>
              <a:rPr lang="en-US" sz="2000" b="0" i="0" dirty="0">
                <a:solidFill>
                  <a:srgbClr val="00FF00"/>
                </a:solidFill>
                <a:effectLst/>
                <a:latin typeface="arial" panose="020B0604020202020204" pitchFamily="34" charset="0"/>
              </a:rPr>
              <a:t>Ray Kurzweil, 2005</a:t>
            </a:r>
            <a:endParaRPr lang="en-IN" sz="2000" dirty="0">
              <a:solidFill>
                <a:srgbClr val="00FF00"/>
              </a:solidFill>
            </a:endParaRPr>
          </a:p>
          <a:p>
            <a:endParaRPr lang="en-US" sz="2000" dirty="0">
              <a:solidFill>
                <a:srgbClr val="FFFF00"/>
              </a:solidFill>
              <a:latin typeface="arial" panose="020B0604020202020204" pitchFamily="34" charset="0"/>
            </a:endParaRPr>
          </a:p>
        </p:txBody>
      </p:sp>
      <p:pic>
        <p:nvPicPr>
          <p:cNvPr id="2050" name="Picture 2" descr="The Singularity Is Near: When Humans Transcend Biology: Kurzweil, Ray,  Wilson, George K.: 9781452601830: Amazon.com: Books">
            <a:extLst>
              <a:ext uri="{FF2B5EF4-FFF2-40B4-BE49-F238E27FC236}">
                <a16:creationId xmlns:a16="http://schemas.microsoft.com/office/drawing/2014/main" id="{32ABC95C-0696-4896-A820-5EC5B19C0C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1655" y="3780979"/>
            <a:ext cx="2294156" cy="303459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ay Kurzweil — Immortality by 2045 - YouTube">
            <a:extLst>
              <a:ext uri="{FF2B5EF4-FFF2-40B4-BE49-F238E27FC236}">
                <a16:creationId xmlns:a16="http://schemas.microsoft.com/office/drawing/2014/main" id="{24212727-7762-4FFD-A608-70FFF7C3FF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3687" y="42423"/>
            <a:ext cx="2722124" cy="1531195"/>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7">
            <a:extLst>
              <a:ext uri="{FF2B5EF4-FFF2-40B4-BE49-F238E27FC236}">
                <a16:creationId xmlns:a16="http://schemas.microsoft.com/office/drawing/2014/main" id="{64CADBB7-C3F6-6972-405F-B5490ECAAC2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bwMode="auto">
          <a:xfrm>
            <a:off x="8960629" y="1718320"/>
            <a:ext cx="3224618" cy="1934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3029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8181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39041-4170-47A7-84D3-73D4C2E2ECEA}"/>
              </a:ext>
            </a:extLst>
          </p:cNvPr>
          <p:cNvSpPr>
            <a:spLocks noGrp="1"/>
          </p:cNvSpPr>
          <p:nvPr>
            <p:ph type="title"/>
          </p:nvPr>
        </p:nvSpPr>
        <p:spPr>
          <a:xfrm>
            <a:off x="5995566" y="253925"/>
            <a:ext cx="1046255" cy="1432880"/>
          </a:xfrm>
        </p:spPr>
        <p:txBody>
          <a:bodyPr/>
          <a:lstStyle/>
          <a:p>
            <a:r>
              <a:rPr lang="en-IN" b="1" dirty="0">
                <a:solidFill>
                  <a:srgbClr val="00FFFF"/>
                </a:solidFill>
                <a:latin typeface="+mn-lt"/>
              </a:rPr>
              <a:t>?</a:t>
            </a:r>
          </a:p>
        </p:txBody>
      </p:sp>
      <p:pic>
        <p:nvPicPr>
          <p:cNvPr id="6" name="Picture 2" descr="Buy Power Of Computational Thinking, The: Games, Magic And Puzzles To Help  You Become A Computational Thinker Book Online at Low Prices in India |  Power Of Computational Thinking, The: Games, Magic">
            <a:extLst>
              <a:ext uri="{FF2B5EF4-FFF2-40B4-BE49-F238E27FC236}">
                <a16:creationId xmlns:a16="http://schemas.microsoft.com/office/drawing/2014/main" id="{80A9F678-BEF4-B441-F65A-15683ADFE1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1110" y="1620817"/>
            <a:ext cx="3063711" cy="4593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76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BBB9E4-4DF5-DBDC-CE2C-F7CF4C3A3627}"/>
              </a:ext>
            </a:extLst>
          </p:cNvPr>
          <p:cNvSpPr>
            <a:spLocks noGrp="1"/>
          </p:cNvSpPr>
          <p:nvPr>
            <p:ph idx="1"/>
          </p:nvPr>
        </p:nvSpPr>
        <p:spPr>
          <a:xfrm>
            <a:off x="214110" y="1451728"/>
            <a:ext cx="5841475" cy="5769204"/>
          </a:xfrm>
        </p:spPr>
        <p:txBody>
          <a:bodyPr>
            <a:normAutofit fontScale="92500" lnSpcReduction="20000"/>
          </a:bodyPr>
          <a:lstStyle/>
          <a:p>
            <a:r>
              <a:rPr lang="en-US" sz="1500" b="1" i="0" dirty="0">
                <a:solidFill>
                  <a:srgbClr val="FFFF00"/>
                </a:solidFill>
                <a:effectLst/>
                <a:latin typeface="GuardianTextEgyptian"/>
                <a:cs typeface="Arial" panose="020B0604020202020204" pitchFamily="34" charset="0"/>
              </a:rPr>
              <a:t>Computational Thinking </a:t>
            </a:r>
            <a:r>
              <a:rPr lang="en-US" sz="1500" i="0" dirty="0">
                <a:solidFill>
                  <a:schemeClr val="bg1"/>
                </a:solidFill>
                <a:effectLst/>
                <a:latin typeface="GuardianTextEgyptian"/>
                <a:cs typeface="Arial" panose="020B0604020202020204" pitchFamily="34" charset="0"/>
              </a:rPr>
              <a:t>is an approach to problem solving which can be transferred to a computer. This provides a vital link between the creativity and flexibility of the human brain, and the speed and efficiency of computational power, and is therefore a key skill in the digital era</a:t>
            </a:r>
            <a:r>
              <a:rPr lang="en-US" sz="1500" i="0" dirty="0">
                <a:solidFill>
                  <a:srgbClr val="FFFF00"/>
                </a:solidFill>
                <a:effectLst/>
                <a:latin typeface="GuardianTextEgyptian"/>
                <a:cs typeface="Arial" panose="020B0604020202020204" pitchFamily="34" charset="0"/>
              </a:rPr>
              <a:t>. </a:t>
            </a:r>
            <a:r>
              <a:rPr lang="en-US" sz="1500" b="1" i="0" dirty="0">
                <a:solidFill>
                  <a:srgbClr val="FFFF00"/>
                </a:solidFill>
                <a:effectLst/>
                <a:latin typeface="GuardianTextEgyptian"/>
                <a:cs typeface="Arial" panose="020B0604020202020204" pitchFamily="34" charset="0"/>
              </a:rPr>
              <a:t>It enables a human to think like a computer.</a:t>
            </a:r>
          </a:p>
          <a:p>
            <a:endParaRPr lang="en-US" sz="1500" b="1" dirty="0">
              <a:solidFill>
                <a:schemeClr val="bg1"/>
              </a:solidFill>
              <a:latin typeface="GuardianTextEgyptian"/>
              <a:cs typeface="Arial" panose="020B0604020202020204" pitchFamily="34" charset="0"/>
            </a:endParaRPr>
          </a:p>
          <a:p>
            <a:r>
              <a:rPr lang="en-US" sz="1500" i="0" dirty="0">
                <a:solidFill>
                  <a:schemeClr val="bg1"/>
                </a:solidFill>
                <a:effectLst/>
                <a:latin typeface="GuardianTextEgyptian"/>
                <a:cs typeface="Arial" panose="020B0604020202020204" pitchFamily="34" charset="0"/>
              </a:rPr>
              <a:t>Curricula focused </a:t>
            </a:r>
            <a:r>
              <a:rPr lang="en-US" sz="1500" b="1" i="0" dirty="0">
                <a:solidFill>
                  <a:schemeClr val="bg1"/>
                </a:solidFill>
                <a:effectLst/>
                <a:latin typeface="GuardianTextEgyptian"/>
                <a:cs typeface="Arial" panose="020B0604020202020204" pitchFamily="34" charset="0"/>
              </a:rPr>
              <a:t>on </a:t>
            </a:r>
            <a:r>
              <a:rPr lang="en-US" sz="1500" b="1" i="0" dirty="0">
                <a:solidFill>
                  <a:srgbClr val="FFFF00"/>
                </a:solidFill>
                <a:effectLst/>
                <a:latin typeface="GuardianTextEgyptian"/>
                <a:cs typeface="Arial" panose="020B0604020202020204" pitchFamily="34" charset="0"/>
              </a:rPr>
              <a:t>problem-solving, coding, and STEM subjects help prepare students to address future challenges</a:t>
            </a:r>
            <a:r>
              <a:rPr lang="en-US" sz="1500" i="0" dirty="0">
                <a:solidFill>
                  <a:schemeClr val="bg1"/>
                </a:solidFill>
                <a:effectLst/>
                <a:latin typeface="GuardianTextEgyptian"/>
                <a:cs typeface="Arial" panose="020B0604020202020204" pitchFamily="34" charset="0"/>
              </a:rPr>
              <a:t>. To give students the best start possible, schools are looking to help them develop a toolkit of </a:t>
            </a:r>
            <a:r>
              <a:rPr lang="en-US" sz="1500" b="1" i="0" dirty="0">
                <a:solidFill>
                  <a:srgbClr val="FFFF00"/>
                </a:solidFill>
                <a:effectLst/>
                <a:latin typeface="GuardianTextEgyptian"/>
                <a:cs typeface="Arial" panose="020B0604020202020204" pitchFamily="34" charset="0"/>
              </a:rPr>
              <a:t>technical skills.</a:t>
            </a:r>
          </a:p>
          <a:p>
            <a:endParaRPr lang="en-US" sz="1500" dirty="0">
              <a:solidFill>
                <a:schemeClr val="bg1"/>
              </a:solidFill>
              <a:latin typeface="GuardianTextEgyptian"/>
              <a:cs typeface="Arial" panose="020B0604020202020204" pitchFamily="34" charset="0"/>
            </a:endParaRPr>
          </a:p>
          <a:p>
            <a:r>
              <a:rPr lang="en-US" sz="1500" b="1" i="0" dirty="0">
                <a:solidFill>
                  <a:schemeClr val="bg1"/>
                </a:solidFill>
                <a:effectLst/>
                <a:latin typeface="GuardianTextEgyptian"/>
                <a:cs typeface="Arial" panose="020B0604020202020204" pitchFamily="34" charset="0"/>
              </a:rPr>
              <a:t>Computational thinking </a:t>
            </a:r>
            <a:r>
              <a:rPr lang="en-US" sz="1500" i="0" dirty="0">
                <a:solidFill>
                  <a:schemeClr val="bg1"/>
                </a:solidFill>
                <a:effectLst/>
                <a:latin typeface="GuardianTextEgyptian"/>
                <a:cs typeface="Arial" panose="020B0604020202020204" pitchFamily="34" charset="0"/>
              </a:rPr>
              <a:t>provides </a:t>
            </a:r>
            <a:r>
              <a:rPr lang="en-US" sz="1500" i="0" dirty="0">
                <a:solidFill>
                  <a:srgbClr val="FFFF00"/>
                </a:solidFill>
                <a:effectLst/>
                <a:latin typeface="GuardianTextEgyptian"/>
                <a:cs typeface="Arial" panose="020B0604020202020204" pitchFamily="34" charset="0"/>
              </a:rPr>
              <a:t>the </a:t>
            </a:r>
            <a:r>
              <a:rPr lang="en-US" sz="1500" b="1" i="0" dirty="0">
                <a:solidFill>
                  <a:srgbClr val="FFFF00"/>
                </a:solidFill>
                <a:effectLst/>
                <a:latin typeface="GuardianTextEgyptian"/>
                <a:cs typeface="Arial" panose="020B0604020202020204" pitchFamily="34" charset="0"/>
              </a:rPr>
              <a:t>problem-solving skills and sequences in the digital world</a:t>
            </a:r>
            <a:r>
              <a:rPr lang="en-US" sz="1500" i="0" dirty="0">
                <a:solidFill>
                  <a:schemeClr val="bg1"/>
                </a:solidFill>
                <a:effectLst/>
                <a:latin typeface="GuardianTextEgyptian"/>
                <a:cs typeface="Arial" panose="020B0604020202020204" pitchFamily="34" charset="0"/>
              </a:rPr>
              <a:t>. It's powerful when integrated into the curriculum because students engage in experiential learning of content-related problems, such as how to identify the tone of a story or how to best address pollution in their local area.</a:t>
            </a:r>
          </a:p>
          <a:p>
            <a:endParaRPr lang="en-US" sz="2600" dirty="0">
              <a:solidFill>
                <a:schemeClr val="bg1"/>
              </a:solidFill>
              <a:latin typeface="GuardianTextEgyptian"/>
              <a:cs typeface="Arial" panose="020B0604020202020204" pitchFamily="34" charset="0"/>
            </a:endParaRPr>
          </a:p>
          <a:p>
            <a:pPr algn="l"/>
            <a:r>
              <a:rPr lang="en-US" sz="1500" b="1" i="0" dirty="0">
                <a:solidFill>
                  <a:srgbClr val="FFFF00"/>
                </a:solidFill>
                <a:effectLst/>
                <a:latin typeface="GuardianTextEgyptian"/>
                <a:cs typeface="Arial" panose="020B0604020202020204" pitchFamily="34" charset="0"/>
              </a:rPr>
              <a:t>Seymour Papert</a:t>
            </a:r>
            <a:r>
              <a:rPr lang="en-US" sz="1500" i="0" dirty="0">
                <a:solidFill>
                  <a:srgbClr val="FFFF00"/>
                </a:solidFill>
                <a:effectLst/>
                <a:latin typeface="GuardianTextEgyptian"/>
                <a:cs typeface="Arial" panose="020B0604020202020204" pitchFamily="34" charset="0"/>
              </a:rPr>
              <a:t>, </a:t>
            </a:r>
            <a:r>
              <a:rPr lang="en-US" sz="1500" i="0" dirty="0">
                <a:solidFill>
                  <a:schemeClr val="bg1"/>
                </a:solidFill>
                <a:effectLst/>
                <a:latin typeface="GuardianTextEgyptian"/>
                <a:cs typeface="Arial" panose="020B0604020202020204" pitchFamily="34" charset="0"/>
              </a:rPr>
              <a:t>credited with being the first to use the term computational thinking, is a mathematician and co-founder of the Artificial Intelligence Lab at MIT. The first children's toys with built-in computation were created in his own laboratory in the sixties. The term computational thinking was first formally introduced by </a:t>
            </a:r>
            <a:r>
              <a:rPr lang="en-US" sz="1500" b="1" i="0" dirty="0">
                <a:solidFill>
                  <a:srgbClr val="FFFF00"/>
                </a:solidFill>
                <a:effectLst/>
                <a:latin typeface="GuardianTextEgyptian"/>
                <a:cs typeface="Arial" panose="020B0604020202020204" pitchFamily="34" charset="0"/>
              </a:rPr>
              <a:t>Jeannette Wing </a:t>
            </a:r>
            <a:r>
              <a:rPr lang="en-US" sz="1500" i="0" dirty="0">
                <a:solidFill>
                  <a:schemeClr val="bg1"/>
                </a:solidFill>
                <a:effectLst/>
                <a:latin typeface="GuardianTextEgyptian"/>
                <a:cs typeface="Arial" panose="020B0604020202020204" pitchFamily="34" charset="0"/>
              </a:rPr>
              <a:t>in 2006 and better defined in 2008 [1,11]. In her seminal paper, she proposed a “universally applicable attitude and skill set” to utilize “abstraction and decomposition” to tackle complex tasks with the mindset of a computer scientist.</a:t>
            </a:r>
          </a:p>
          <a:p>
            <a:endParaRPr lang="en-US" sz="1500" dirty="0">
              <a:solidFill>
                <a:srgbClr val="202124"/>
              </a:solidFill>
              <a:latin typeface="GuardianTextEgyptian"/>
              <a:cs typeface="Arial" panose="020B0604020202020204" pitchFamily="34" charset="0"/>
            </a:endParaRPr>
          </a:p>
          <a:p>
            <a:r>
              <a:rPr lang="en-US" sz="1500" i="0" dirty="0">
                <a:solidFill>
                  <a:srgbClr val="202124"/>
                </a:solidFill>
                <a:effectLst/>
                <a:latin typeface="GuardianTextEgyptian"/>
                <a:cs typeface="Arial" panose="020B0604020202020204" pitchFamily="34" charset="0"/>
                <a:hlinkClick r:id="rId2"/>
              </a:rPr>
              <a:t>https://teachyourkidscode.com/what-is-computational-thinking/</a:t>
            </a:r>
            <a:endParaRPr lang="en-US" sz="1500" i="0" dirty="0">
              <a:solidFill>
                <a:srgbClr val="202124"/>
              </a:solidFill>
              <a:effectLst/>
              <a:latin typeface="GuardianTextEgyptian"/>
              <a:cs typeface="Arial" panose="020B0604020202020204" pitchFamily="34" charset="0"/>
            </a:endParaRPr>
          </a:p>
          <a:p>
            <a:endParaRPr lang="en-US" sz="1500" i="0" dirty="0">
              <a:solidFill>
                <a:srgbClr val="202124"/>
              </a:solidFill>
              <a:effectLst/>
              <a:latin typeface="GuardianTextEgyptian"/>
              <a:cs typeface="Arial" panose="020B0604020202020204" pitchFamily="34" charset="0"/>
            </a:endParaRPr>
          </a:p>
          <a:p>
            <a:endParaRPr lang="en-US" sz="1600" i="0" dirty="0">
              <a:solidFill>
                <a:srgbClr val="202124"/>
              </a:solidFill>
              <a:effectLst/>
              <a:cs typeface="Arial" panose="020B0604020202020204" pitchFamily="34" charset="0"/>
            </a:endParaRPr>
          </a:p>
          <a:p>
            <a:endParaRPr lang="en-US" sz="1600" dirty="0">
              <a:solidFill>
                <a:srgbClr val="202124"/>
              </a:solidFill>
              <a:cs typeface="Arial" panose="020B0604020202020204" pitchFamily="34" charset="0"/>
            </a:endParaRPr>
          </a:p>
          <a:p>
            <a:endParaRPr lang="en-IN" sz="1600" dirty="0">
              <a:cs typeface="Arial" panose="020B0604020202020204" pitchFamily="34" charset="0"/>
            </a:endParaRPr>
          </a:p>
        </p:txBody>
      </p:sp>
      <p:pic>
        <p:nvPicPr>
          <p:cNvPr id="1034" name="Picture 10" descr="Components of Computational Thinking | การศึกษา">
            <a:extLst>
              <a:ext uri="{FF2B5EF4-FFF2-40B4-BE49-F238E27FC236}">
                <a16:creationId xmlns:a16="http://schemas.microsoft.com/office/drawing/2014/main" id="{E066DC81-E673-E1B5-1531-2825F4BE1D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0812" y="814156"/>
            <a:ext cx="4267955" cy="2822233"/>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902CFB60-9016-C41F-3DBF-C77C9A744A52}"/>
              </a:ext>
            </a:extLst>
          </p:cNvPr>
          <p:cNvSpPr>
            <a:spLocks noGrp="1"/>
          </p:cNvSpPr>
          <p:nvPr>
            <p:ph type="title"/>
          </p:nvPr>
        </p:nvSpPr>
        <p:spPr>
          <a:xfrm>
            <a:off x="-1769546" y="0"/>
            <a:ext cx="10515600" cy="1325563"/>
          </a:xfrm>
        </p:spPr>
        <p:txBody>
          <a:bodyPr>
            <a:normAutofit/>
          </a:bodyPr>
          <a:lstStyle/>
          <a:p>
            <a:pPr algn="ctr"/>
            <a:r>
              <a:rPr lang="en-US" sz="4800" b="1" dirty="0">
                <a:solidFill>
                  <a:srgbClr val="00FFFF"/>
                </a:solidFill>
                <a:latin typeface="+mn-lt"/>
              </a:rPr>
              <a:t>Computational Thinking </a:t>
            </a:r>
            <a:endParaRPr lang="en-IN" sz="4800" b="1" dirty="0">
              <a:solidFill>
                <a:srgbClr val="00FFFF"/>
              </a:solidFill>
              <a:latin typeface="+mn-lt"/>
            </a:endParaRPr>
          </a:p>
        </p:txBody>
      </p:sp>
      <p:pic>
        <p:nvPicPr>
          <p:cNvPr id="2050" name="Picture 2" descr="5 Ways to Teach Computational Thinking in the Classroom | Sphero">
            <a:extLst>
              <a:ext uri="{FF2B5EF4-FFF2-40B4-BE49-F238E27FC236}">
                <a16:creationId xmlns:a16="http://schemas.microsoft.com/office/drawing/2014/main" id="{C5D645D1-708E-C7FA-F77B-F00932D533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0812" y="3740084"/>
            <a:ext cx="4340145" cy="2893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862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4068C-FC8E-497E-B52E-BC37E247D71B}"/>
              </a:ext>
            </a:extLst>
          </p:cNvPr>
          <p:cNvSpPr>
            <a:spLocks noGrp="1"/>
          </p:cNvSpPr>
          <p:nvPr>
            <p:ph type="title"/>
          </p:nvPr>
        </p:nvSpPr>
        <p:spPr>
          <a:xfrm>
            <a:off x="603315" y="345232"/>
            <a:ext cx="7225069" cy="6092890"/>
          </a:xfrm>
        </p:spPr>
        <p:txBody>
          <a:bodyPr>
            <a:noAutofit/>
          </a:bodyPr>
          <a:lstStyle/>
          <a:p>
            <a:r>
              <a:rPr lang="en-US" sz="4000" b="1" dirty="0">
                <a:solidFill>
                  <a:srgbClr val="00FFFF"/>
                </a:solidFill>
                <a:latin typeface="Arial" panose="020B0604020202020204" pitchFamily="34" charset="0"/>
                <a:cs typeface="Arial" panose="020B0604020202020204" pitchFamily="34" charset="0"/>
              </a:rPr>
              <a:t>Interface between CT and AI</a:t>
            </a:r>
            <a:br>
              <a:rPr lang="en-US" sz="4000" b="1" dirty="0">
                <a:solidFill>
                  <a:srgbClr val="00FFFF"/>
                </a:solidFill>
                <a:latin typeface="Arial" panose="020B0604020202020204" pitchFamily="34" charset="0"/>
                <a:cs typeface="Arial" panose="020B0604020202020204" pitchFamily="34" charset="0"/>
              </a:rPr>
            </a:br>
            <a:r>
              <a:rPr lang="en-US" sz="4000" b="1" dirty="0">
                <a:solidFill>
                  <a:srgbClr val="00FFFF"/>
                </a:solidFill>
                <a:latin typeface="Arial" panose="020B0604020202020204" pitchFamily="34" charset="0"/>
                <a:cs typeface="Arial" panose="020B0604020202020204" pitchFamily="34" charset="0"/>
              </a:rPr>
              <a:t> </a:t>
            </a:r>
            <a:br>
              <a:rPr lang="en-US" sz="2800" dirty="0">
                <a:solidFill>
                  <a:schemeClr val="bg1"/>
                </a:solidFill>
              </a:rPr>
            </a:br>
            <a:r>
              <a:rPr lang="en-US" sz="2800" dirty="0">
                <a:solidFill>
                  <a:srgbClr val="FFFF00"/>
                </a:solidFill>
                <a:latin typeface="GuardianTextEgyptian"/>
              </a:rPr>
              <a:t>Humans thinking like machines (CT) and machines thinking like humans (AI) – </a:t>
            </a:r>
            <a:br>
              <a:rPr lang="en-US" sz="2800" dirty="0">
                <a:solidFill>
                  <a:srgbClr val="FFFF00"/>
                </a:solidFill>
                <a:latin typeface="GuardianTextEgyptian"/>
              </a:rPr>
            </a:br>
            <a:r>
              <a:rPr lang="en-US" sz="2800" dirty="0">
                <a:solidFill>
                  <a:srgbClr val="FFFF00"/>
                </a:solidFill>
                <a:latin typeface="GuardianTextEgyptian"/>
              </a:rPr>
              <a:t>Inextricably Linked</a:t>
            </a:r>
            <a:br>
              <a:rPr lang="en-US" sz="2800" dirty="0">
                <a:solidFill>
                  <a:srgbClr val="FFFF00"/>
                </a:solidFill>
                <a:latin typeface="GuardianTextEgyptian"/>
              </a:rPr>
            </a:br>
            <a:br>
              <a:rPr lang="en-US" sz="2800" dirty="0">
                <a:solidFill>
                  <a:schemeClr val="bg1"/>
                </a:solidFill>
                <a:latin typeface="GuardianTextEgyptian"/>
              </a:rPr>
            </a:br>
            <a:r>
              <a:rPr lang="en-US" sz="2800" b="0" i="0" dirty="0">
                <a:solidFill>
                  <a:schemeClr val="bg1"/>
                </a:solidFill>
                <a:effectLst/>
                <a:latin typeface="GuardianTextEgyptian"/>
              </a:rPr>
              <a:t>“Anthropocene” – the era in which humans became able to make large-scale alterations to the planetary environment </a:t>
            </a:r>
            <a:br>
              <a:rPr lang="en-US" sz="2800" b="0" i="0" dirty="0">
                <a:solidFill>
                  <a:schemeClr val="bg1"/>
                </a:solidFill>
                <a:effectLst/>
                <a:latin typeface="GuardianTextEgyptian"/>
              </a:rPr>
            </a:br>
            <a:br>
              <a:rPr lang="en-US" sz="2800" b="0" i="0" dirty="0">
                <a:solidFill>
                  <a:schemeClr val="bg1"/>
                </a:solidFill>
                <a:effectLst/>
                <a:latin typeface="GuardianTextEgyptian"/>
              </a:rPr>
            </a:br>
            <a:r>
              <a:rPr lang="en-US" sz="2800" b="0" i="0" dirty="0">
                <a:solidFill>
                  <a:schemeClr val="bg1"/>
                </a:solidFill>
                <a:effectLst/>
                <a:latin typeface="GuardianTextEgyptian"/>
              </a:rPr>
              <a:t>“Novacene” – The new age will be marked by the unpredictable marvels to be unleashed by hyperintelligent robots (“cyborgs”) and the AI Takeover</a:t>
            </a:r>
            <a:br>
              <a:rPr lang="en-US" sz="2800" b="0" i="0" dirty="0">
                <a:solidFill>
                  <a:schemeClr val="bg1"/>
                </a:solidFill>
                <a:effectLst/>
                <a:latin typeface="GuardianTextEgyptian"/>
              </a:rPr>
            </a:br>
            <a:br>
              <a:rPr lang="en-US" sz="2800" b="0" i="0" dirty="0">
                <a:solidFill>
                  <a:schemeClr val="bg1"/>
                </a:solidFill>
                <a:effectLst/>
                <a:latin typeface="GuardianTextEgyptian"/>
              </a:rPr>
            </a:br>
            <a:r>
              <a:rPr lang="en-US" sz="2800" b="0" i="0" dirty="0">
                <a:solidFill>
                  <a:srgbClr val="00FF00"/>
                </a:solidFill>
                <a:effectLst/>
                <a:latin typeface="GuardianTextEgyptian"/>
              </a:rPr>
              <a:t>James Lovelock, 2019</a:t>
            </a:r>
            <a:endParaRPr lang="en-IN" sz="2800" dirty="0">
              <a:solidFill>
                <a:srgbClr val="00FF00"/>
              </a:solidFill>
            </a:endParaRPr>
          </a:p>
        </p:txBody>
      </p:sp>
      <p:pic>
        <p:nvPicPr>
          <p:cNvPr id="1026" name="Picture 2">
            <a:extLst>
              <a:ext uri="{FF2B5EF4-FFF2-40B4-BE49-F238E27FC236}">
                <a16:creationId xmlns:a16="http://schemas.microsoft.com/office/drawing/2014/main" id="{F7F28468-8776-4897-9F01-86D0E51B33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4831" y="2829509"/>
            <a:ext cx="2528596" cy="38586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ames Lovelock on NASA, cyborgs, Inventions, asteroids and Gaia theory -  YouTube">
            <a:extLst>
              <a:ext uri="{FF2B5EF4-FFF2-40B4-BE49-F238E27FC236}">
                <a16:creationId xmlns:a16="http://schemas.microsoft.com/office/drawing/2014/main" id="{E53E26BD-7CF0-4A3F-85FD-0FE3BB6540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4476" y="599491"/>
            <a:ext cx="3649307" cy="2052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494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27838061-6271-4835-9E24-2F3C391B39A6}"/>
              </a:ext>
            </a:extLst>
          </p:cNvPr>
          <p:cNvSpPr>
            <a:spLocks noGrp="1"/>
          </p:cNvSpPr>
          <p:nvPr>
            <p:ph type="title"/>
          </p:nvPr>
        </p:nvSpPr>
        <p:spPr>
          <a:xfrm>
            <a:off x="-842530" y="508468"/>
            <a:ext cx="7349685" cy="643574"/>
          </a:xfrm>
        </p:spPr>
        <p:txBody>
          <a:bodyPr>
            <a:normAutofit fontScale="90000"/>
          </a:bodyPr>
          <a:lstStyle/>
          <a:p>
            <a:pPr algn="ctr"/>
            <a:r>
              <a:rPr lang="en-US" b="1" dirty="0">
                <a:solidFill>
                  <a:srgbClr val="00FFFF"/>
                </a:solidFill>
                <a:latin typeface="+mn-lt"/>
              </a:rPr>
              <a:t>Future Trends in Education</a:t>
            </a:r>
            <a:br>
              <a:rPr lang="en-US" b="1" dirty="0">
                <a:solidFill>
                  <a:srgbClr val="00FFFF"/>
                </a:solidFill>
                <a:latin typeface="+mn-lt"/>
              </a:rPr>
            </a:br>
            <a:r>
              <a:rPr lang="en-US" sz="2200" b="1" dirty="0">
                <a:solidFill>
                  <a:srgbClr val="FFFF00"/>
                </a:solidFill>
                <a:latin typeface="+mn-lt"/>
              </a:rPr>
              <a:t>Teaching CT in Schools</a:t>
            </a:r>
            <a:r>
              <a:rPr lang="en-US" b="1" dirty="0">
                <a:solidFill>
                  <a:srgbClr val="FFFF00"/>
                </a:solidFill>
                <a:latin typeface="+mn-lt"/>
              </a:rPr>
              <a:t> </a:t>
            </a:r>
            <a:br>
              <a:rPr lang="en-US" b="1" dirty="0">
                <a:solidFill>
                  <a:srgbClr val="00FFFF"/>
                </a:solidFill>
                <a:latin typeface="+mn-lt"/>
              </a:rPr>
            </a:br>
            <a:endParaRPr lang="en-US" b="1" dirty="0">
              <a:solidFill>
                <a:srgbClr val="00FFFF"/>
              </a:solidFill>
              <a:latin typeface="+mn-lt"/>
            </a:endParaRPr>
          </a:p>
        </p:txBody>
      </p:sp>
      <p:pic>
        <p:nvPicPr>
          <p:cNvPr id="3074" name="Picture 2" descr="What is computational thinking featured image">
            <a:extLst>
              <a:ext uri="{FF2B5EF4-FFF2-40B4-BE49-F238E27FC236}">
                <a16:creationId xmlns:a16="http://schemas.microsoft.com/office/drawing/2014/main" id="{6A88E6ED-2885-541C-AAD8-C255CE7303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201" y="1284017"/>
            <a:ext cx="4986263" cy="260947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omputational Thinking in New National Education Policy for school children  | Medium">
            <a:extLst>
              <a:ext uri="{FF2B5EF4-FFF2-40B4-BE49-F238E27FC236}">
                <a16:creationId xmlns:a16="http://schemas.microsoft.com/office/drawing/2014/main" id="{F1A91DD0-1131-8315-8EEB-9F977D7928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90" y="3632434"/>
            <a:ext cx="5664627" cy="345181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our Examples of Computational Thinking in the Classroom">
            <a:extLst>
              <a:ext uri="{FF2B5EF4-FFF2-40B4-BE49-F238E27FC236}">
                <a16:creationId xmlns:a16="http://schemas.microsoft.com/office/drawing/2014/main" id="{32248B09-F624-2F66-9A59-AB55823F76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8480" y="108026"/>
            <a:ext cx="6473520" cy="458972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ow robots are teaching Singapore's kids | Financial Times">
            <a:extLst>
              <a:ext uri="{FF2B5EF4-FFF2-40B4-BE49-F238E27FC236}">
                <a16:creationId xmlns:a16="http://schemas.microsoft.com/office/drawing/2014/main" id="{E85F1AC3-DDEE-DE0D-73E1-BF63866671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3464" y="4616322"/>
            <a:ext cx="3368642" cy="224167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ow NAO is Impacting Students' Problem-Solving Skills | SoftBank Robotics">
            <a:extLst>
              <a:ext uri="{FF2B5EF4-FFF2-40B4-BE49-F238E27FC236}">
                <a16:creationId xmlns:a16="http://schemas.microsoft.com/office/drawing/2014/main" id="{2B4481DB-E62A-18C9-28BE-3041FA8EF4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65958" y="4616322"/>
            <a:ext cx="3499452" cy="2241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292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FA7FC49A-F113-48B9-853E-DC0C6CE322A3}"/>
              </a:ext>
            </a:extLst>
          </p:cNvPr>
          <p:cNvSpPr>
            <a:spLocks noGrp="1"/>
          </p:cNvSpPr>
          <p:nvPr>
            <p:ph type="title"/>
          </p:nvPr>
        </p:nvSpPr>
        <p:spPr>
          <a:xfrm>
            <a:off x="589870" y="-261174"/>
            <a:ext cx="11797030" cy="1543073"/>
          </a:xfrm>
        </p:spPr>
        <p:txBody>
          <a:bodyPr>
            <a:noAutofit/>
          </a:bodyPr>
          <a:lstStyle/>
          <a:p>
            <a:r>
              <a:rPr lang="en-US" sz="3200" b="1" dirty="0">
                <a:solidFill>
                  <a:srgbClr val="00FFFF"/>
                </a:solidFill>
                <a:latin typeface="Arial" panose="020B0604020202020204" pitchFamily="34" charset="0"/>
                <a:cs typeface="Arial" panose="020B0604020202020204" pitchFamily="34" charset="0"/>
              </a:rPr>
              <a:t>       </a:t>
            </a:r>
            <a:br>
              <a:rPr lang="en-US" sz="3200" b="1" dirty="0">
                <a:solidFill>
                  <a:srgbClr val="00FFFF"/>
                </a:solidFill>
                <a:latin typeface="Arial" panose="020B0604020202020204" pitchFamily="34" charset="0"/>
                <a:cs typeface="Arial" panose="020B0604020202020204" pitchFamily="34" charset="0"/>
              </a:rPr>
            </a:br>
            <a:r>
              <a:rPr lang="en-US" sz="3200" b="1" dirty="0">
                <a:solidFill>
                  <a:srgbClr val="00FFFF"/>
                </a:solidFill>
                <a:latin typeface="Arial" panose="020B0604020202020204" pitchFamily="34" charset="0"/>
                <a:cs typeface="Arial" panose="020B0604020202020204" pitchFamily="34" charset="0"/>
              </a:rPr>
              <a:t>Significance of new Inventions and CT in the Classroom</a:t>
            </a:r>
            <a:br>
              <a:rPr lang="en-US" sz="3200" b="1" dirty="0">
                <a:solidFill>
                  <a:srgbClr val="00FFFF"/>
                </a:solidFill>
                <a:latin typeface="Arial" panose="020B0604020202020204" pitchFamily="34" charset="0"/>
                <a:cs typeface="Arial" panose="020B0604020202020204" pitchFamily="34" charset="0"/>
              </a:rPr>
            </a:br>
            <a:endParaRPr lang="en-US" altLang="en-US" sz="3200" b="1" dirty="0">
              <a:solidFill>
                <a:srgbClr val="00FFFF"/>
              </a:solidFill>
              <a:latin typeface="Arial" panose="020B0604020202020204" pitchFamily="34" charset="0"/>
              <a:cs typeface="Arial" panose="020B0604020202020204" pitchFamily="34" charset="0"/>
            </a:endParaRPr>
          </a:p>
        </p:txBody>
      </p:sp>
      <p:sp>
        <p:nvSpPr>
          <p:cNvPr id="61446" name="Rectangle 6">
            <a:extLst>
              <a:ext uri="{FF2B5EF4-FFF2-40B4-BE49-F238E27FC236}">
                <a16:creationId xmlns:a16="http://schemas.microsoft.com/office/drawing/2014/main" id="{3EAC6636-C7A6-4413-9575-F843BBC21122}"/>
              </a:ext>
            </a:extLst>
          </p:cNvPr>
          <p:cNvSpPr>
            <a:spLocks noChangeArrowheads="1"/>
          </p:cNvSpPr>
          <p:nvPr/>
        </p:nvSpPr>
        <p:spPr bwMode="auto">
          <a:xfrm>
            <a:off x="7223626" y="4200930"/>
            <a:ext cx="499279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r>
              <a:rPr lang="en-US" altLang="en-US" sz="1600" dirty="0">
                <a:solidFill>
                  <a:schemeClr val="bg1"/>
                </a:solidFill>
                <a:latin typeface="Arial" panose="020B0604020202020204" pitchFamily="34" charset="0"/>
                <a:cs typeface="Arial" panose="020B0604020202020204" pitchFamily="34" charset="0"/>
              </a:rPr>
              <a:t>Innovations in newly developed artificially intelligent (AI) systems combined with the power of Computational Intelligence in Classrooms enhance differential learning styles, cognitive abilities, degree of focus, attention span, inferential and literal memory, logical reasoning abilities and enhance conceptual thinking, creativity, IQ, EQ and overall left-right (logical-creative) brain development affecting personality in children as young as 2 and 3 </a:t>
            </a:r>
            <a:r>
              <a:rPr lang="en-US" altLang="en-US" sz="1600" dirty="0" err="1">
                <a:solidFill>
                  <a:schemeClr val="bg1"/>
                </a:solidFill>
                <a:latin typeface="Arial" panose="020B0604020202020204" pitchFamily="34" charset="0"/>
                <a:cs typeface="Arial" panose="020B0604020202020204" pitchFamily="34" charset="0"/>
              </a:rPr>
              <a:t>yrs</a:t>
            </a:r>
            <a:r>
              <a:rPr lang="en-US" altLang="en-US" sz="1600" dirty="0">
                <a:solidFill>
                  <a:schemeClr val="bg1"/>
                </a:solidFill>
                <a:latin typeface="Arial" panose="020B0604020202020204" pitchFamily="34" charset="0"/>
                <a:cs typeface="Arial" panose="020B0604020202020204" pitchFamily="34" charset="0"/>
              </a:rPr>
              <a:t> of age. </a:t>
            </a:r>
            <a:r>
              <a:rPr lang="en-US" altLang="en-US" sz="1050" i="1" dirty="0">
                <a:solidFill>
                  <a:srgbClr val="00FF00"/>
                </a:solidFill>
                <a:latin typeface="Arial" panose="020B0604020202020204" pitchFamily="34" charset="0"/>
                <a:cs typeface="Arial" panose="020B0604020202020204" pitchFamily="34" charset="0"/>
              </a:rPr>
              <a:t>Neuroscience by Eric Jensen &amp; Studies by Marshall McLuhan</a:t>
            </a:r>
            <a:endParaRPr lang="en-US" altLang="en-US" sz="1600" dirty="0">
              <a:solidFill>
                <a:srgbClr val="00FF00"/>
              </a:solidFill>
              <a:latin typeface="Arial" panose="020B0604020202020204" pitchFamily="34" charset="0"/>
              <a:cs typeface="Arial" panose="020B0604020202020204" pitchFamily="34" charset="0"/>
            </a:endParaRPr>
          </a:p>
        </p:txBody>
      </p:sp>
      <p:pic>
        <p:nvPicPr>
          <p:cNvPr id="1028" name="Picture 4" descr="Artificial Intelligence and Mixed Reality in Education – Gateway ...">
            <a:extLst>
              <a:ext uri="{FF2B5EF4-FFF2-40B4-BE49-F238E27FC236}">
                <a16:creationId xmlns:a16="http://schemas.microsoft.com/office/drawing/2014/main" id="{1017FC4C-D5C9-4525-99A1-495F4CD0F1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3626" y="1040431"/>
            <a:ext cx="4906422" cy="306651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Oman to use artificial intelligence and hi-tech learning in ...">
            <a:extLst>
              <a:ext uri="{FF2B5EF4-FFF2-40B4-BE49-F238E27FC236}">
                <a16:creationId xmlns:a16="http://schemas.microsoft.com/office/drawing/2014/main" id="{1CC3C47E-1E5E-415B-85F6-0755DF267B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808" y="1040431"/>
            <a:ext cx="7073818" cy="530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328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Google for Education: Future of the Classroom | Vardot Blog">
            <a:extLst>
              <a:ext uri="{FF2B5EF4-FFF2-40B4-BE49-F238E27FC236}">
                <a16:creationId xmlns:a16="http://schemas.microsoft.com/office/drawing/2014/main" id="{527A1AC6-C41F-9454-F9C9-1583BA6DAA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5941" y="4167989"/>
            <a:ext cx="2774898" cy="197017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emystifying computational thinking - ScienceDirect">
            <a:extLst>
              <a:ext uri="{FF2B5EF4-FFF2-40B4-BE49-F238E27FC236}">
                <a16:creationId xmlns:a16="http://schemas.microsoft.com/office/drawing/2014/main" id="{911A5A0D-A47B-3429-C527-A680DFD174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15" y="3102759"/>
            <a:ext cx="6020585" cy="3755241"/>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Computational Thinking Will Be Vital For The Future Job Market -  Coorpacademy's Blog">
            <a:extLst>
              <a:ext uri="{FF2B5EF4-FFF2-40B4-BE49-F238E27FC236}">
                <a16:creationId xmlns:a16="http://schemas.microsoft.com/office/drawing/2014/main" id="{CD8389C5-2DF3-1867-84C4-DE9A575269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1048" y="990096"/>
            <a:ext cx="3548561" cy="197017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21A6B1B-401E-43D3-5887-14760796CFDB}"/>
              </a:ext>
            </a:extLst>
          </p:cNvPr>
          <p:cNvSpPr txBox="1"/>
          <p:nvPr/>
        </p:nvSpPr>
        <p:spPr>
          <a:xfrm>
            <a:off x="154297" y="139725"/>
            <a:ext cx="5762702" cy="707886"/>
          </a:xfrm>
          <a:prstGeom prst="rect">
            <a:avLst/>
          </a:prstGeom>
          <a:noFill/>
        </p:spPr>
        <p:txBody>
          <a:bodyPr wrap="square">
            <a:spAutoFit/>
          </a:bodyPr>
          <a:lstStyle/>
          <a:p>
            <a:r>
              <a:rPr lang="en-IN" sz="4000" b="1" dirty="0">
                <a:solidFill>
                  <a:srgbClr val="00FFFF"/>
                </a:solidFill>
              </a:rPr>
              <a:t>Scope and Careers with CT</a:t>
            </a:r>
          </a:p>
        </p:txBody>
      </p:sp>
      <p:pic>
        <p:nvPicPr>
          <p:cNvPr id="2050" name="Picture 2" descr="Top 10 Computer Science Careers in 2022 - Columbia Engineering Boot Camps">
            <a:extLst>
              <a:ext uri="{FF2B5EF4-FFF2-40B4-BE49-F238E27FC236}">
                <a16:creationId xmlns:a16="http://schemas.microsoft.com/office/drawing/2014/main" id="{BA854CA2-9BAF-7310-378F-E072B83544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0"/>
            <a:ext cx="6020585" cy="36876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omputer Science Navigational Guide">
            <a:extLst>
              <a:ext uri="{FF2B5EF4-FFF2-40B4-BE49-F238E27FC236}">
                <a16:creationId xmlns:a16="http://schemas.microsoft.com/office/drawing/2014/main" id="{93F17B49-BA4A-0318-F8AF-257109FEA6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54576" y="3546050"/>
            <a:ext cx="3437424" cy="3437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313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00C59-A6DD-43A6-AFB6-1B97BC25ABED}"/>
              </a:ext>
            </a:extLst>
          </p:cNvPr>
          <p:cNvSpPr>
            <a:spLocks noGrp="1"/>
          </p:cNvSpPr>
          <p:nvPr>
            <p:ph type="title"/>
          </p:nvPr>
        </p:nvSpPr>
        <p:spPr>
          <a:xfrm>
            <a:off x="922176" y="-251927"/>
            <a:ext cx="5525278" cy="1325563"/>
          </a:xfrm>
        </p:spPr>
        <p:txBody>
          <a:bodyPr/>
          <a:lstStyle/>
          <a:p>
            <a:r>
              <a:rPr lang="en-US" b="1" dirty="0">
                <a:solidFill>
                  <a:srgbClr val="00FFFF"/>
                </a:solidFill>
                <a:latin typeface="+mn-lt"/>
              </a:rPr>
              <a:t>Alpha Kids are pro-CT</a:t>
            </a:r>
            <a:endParaRPr lang="en-IN" b="1" dirty="0">
              <a:solidFill>
                <a:srgbClr val="00FFFF"/>
              </a:solidFill>
              <a:latin typeface="+mn-lt"/>
            </a:endParaRPr>
          </a:p>
        </p:txBody>
      </p:sp>
      <p:sp>
        <p:nvSpPr>
          <p:cNvPr id="3" name="Content Placeholder 2">
            <a:extLst>
              <a:ext uri="{FF2B5EF4-FFF2-40B4-BE49-F238E27FC236}">
                <a16:creationId xmlns:a16="http://schemas.microsoft.com/office/drawing/2014/main" id="{25B6AA64-3CDC-4429-9B0E-1B222F515CDE}"/>
              </a:ext>
            </a:extLst>
          </p:cNvPr>
          <p:cNvSpPr>
            <a:spLocks noGrp="1"/>
          </p:cNvSpPr>
          <p:nvPr>
            <p:ph idx="1"/>
          </p:nvPr>
        </p:nvSpPr>
        <p:spPr>
          <a:xfrm>
            <a:off x="0" y="849281"/>
            <a:ext cx="7795967" cy="4351338"/>
          </a:xfrm>
        </p:spPr>
        <p:txBody>
          <a:bodyPr>
            <a:normAutofit fontScale="92500" lnSpcReduction="10000"/>
          </a:bodyPr>
          <a:lstStyle/>
          <a:p>
            <a:pPr algn="just">
              <a:lnSpc>
                <a:spcPct val="150000"/>
              </a:lnSpc>
            </a:pPr>
            <a:r>
              <a:rPr lang="en-US" sz="1800" b="0" i="0" dirty="0">
                <a:solidFill>
                  <a:srgbClr val="FFFF00"/>
                </a:solidFill>
                <a:effectLst/>
                <a:latin typeface="Arial" panose="020B0604020202020204" pitchFamily="34" charset="0"/>
                <a:cs typeface="Arial" panose="020B0604020202020204" pitchFamily="34" charset="0"/>
              </a:rPr>
              <a:t>The term </a:t>
            </a:r>
            <a:r>
              <a:rPr lang="en-US" sz="1800" b="1" i="0" dirty="0">
                <a:solidFill>
                  <a:srgbClr val="FFFF00"/>
                </a:solidFill>
                <a:effectLst/>
                <a:latin typeface="Arial" panose="020B0604020202020204" pitchFamily="34" charset="0"/>
                <a:cs typeface="Arial" panose="020B0604020202020204" pitchFamily="34" charset="0"/>
              </a:rPr>
              <a:t>“Generation Alpha” </a:t>
            </a:r>
            <a:r>
              <a:rPr lang="en-US" sz="1800" b="0" i="0" dirty="0">
                <a:solidFill>
                  <a:srgbClr val="FFFF00"/>
                </a:solidFill>
                <a:effectLst/>
                <a:latin typeface="Arial" panose="020B0604020202020204" pitchFamily="34" charset="0"/>
                <a:cs typeface="Arial" panose="020B0604020202020204" pitchFamily="34" charset="0"/>
              </a:rPr>
              <a:t>refers to the group of individuals born between 2010 and 2025. </a:t>
            </a:r>
            <a:r>
              <a:rPr lang="en-US" sz="1800" dirty="0">
                <a:solidFill>
                  <a:srgbClr val="FFFF00"/>
                </a:solidFill>
                <a:latin typeface="Arial" panose="020B0604020202020204" pitchFamily="34" charset="0"/>
                <a:cs typeface="Arial" panose="020B0604020202020204" pitchFamily="34" charset="0"/>
              </a:rPr>
              <a:t>These are children of the Millennials</a:t>
            </a:r>
            <a:r>
              <a:rPr lang="en-US" sz="1800" b="0" i="0" dirty="0">
                <a:solidFill>
                  <a:srgbClr val="FFFF00"/>
                </a:solidFill>
                <a:effectLst/>
                <a:latin typeface="Arial" panose="020B0604020202020204" pitchFamily="34" charset="0"/>
                <a:cs typeface="Arial" panose="020B0604020202020204" pitchFamily="34" charset="0"/>
              </a:rPr>
              <a:t>. </a:t>
            </a:r>
            <a:r>
              <a:rPr lang="en-US" sz="1500" b="0" i="1" dirty="0">
                <a:solidFill>
                  <a:srgbClr val="FFFF00"/>
                </a:solidFill>
                <a:effectLst/>
                <a:latin typeface="Arial" panose="020B0604020202020204" pitchFamily="34" charset="0"/>
                <a:cs typeface="Arial" panose="020B0604020202020204" pitchFamily="34" charset="0"/>
              </a:rPr>
              <a:t>Mark </a:t>
            </a:r>
            <a:r>
              <a:rPr lang="en-US" sz="1500" b="0" i="1" dirty="0" err="1">
                <a:solidFill>
                  <a:srgbClr val="FFFF00"/>
                </a:solidFill>
                <a:effectLst/>
                <a:latin typeface="Arial" panose="020B0604020202020204" pitchFamily="34" charset="0"/>
                <a:cs typeface="Arial" panose="020B0604020202020204" pitchFamily="34" charset="0"/>
              </a:rPr>
              <a:t>McCridle</a:t>
            </a:r>
            <a:endParaRPr lang="en-US" sz="1800" i="1" dirty="0">
              <a:solidFill>
                <a:srgbClr val="FFFF0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1800" dirty="0">
                <a:solidFill>
                  <a:schemeClr val="bg1"/>
                </a:solidFill>
                <a:effectLst/>
                <a:latin typeface="Arial" panose="020B0604020202020204" pitchFamily="34" charset="0"/>
                <a:ea typeface="Calibri" panose="020F0502020204030204" pitchFamily="34" charset="0"/>
                <a:cs typeface="Arial" panose="020B0604020202020204" pitchFamily="34" charset="0"/>
              </a:rPr>
              <a:t>The Generation Alpha generation prefers text and not human-to-human communication; they are also</a:t>
            </a:r>
            <a:r>
              <a:rPr lang="en-US" sz="1800" b="0" i="0" dirty="0">
                <a:solidFill>
                  <a:schemeClr val="bg1"/>
                </a:solidFill>
                <a:effectLst/>
                <a:latin typeface="Arial" panose="020B0604020202020204" pitchFamily="34" charset="0"/>
                <a:cs typeface="Arial" panose="020B0604020202020204" pitchFamily="34" charset="0"/>
              </a:rPr>
              <a:t> the most globally connected generation of children ever, due to Technology and Internet </a:t>
            </a:r>
            <a:endParaRPr lang="en-US" sz="1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1800" dirty="0">
                <a:solidFill>
                  <a:srgbClr val="00FF00"/>
                </a:solidFill>
                <a:latin typeface="Arial" panose="020B0604020202020204" pitchFamily="34" charset="0"/>
                <a:ea typeface="Calibri" panose="020F0502020204030204" pitchFamily="34" charset="0"/>
                <a:cs typeface="Arial" panose="020B0604020202020204" pitchFamily="34" charset="0"/>
              </a:rPr>
              <a:t>These Children are Digital Natives, Technology Minded and Techh-Savvy. They grow up with Alexa, Siri, and Mobile Apps as Toys during Childhood. Due to the ecosystem they are programmed towards CT.</a:t>
            </a:r>
          </a:p>
          <a:p>
            <a:pPr algn="just">
              <a:lnSpc>
                <a:spcPct val="150000"/>
              </a:lnSpc>
            </a:pPr>
            <a:r>
              <a:rPr lang="en-US" sz="1800" dirty="0">
                <a:solidFill>
                  <a:schemeClr val="bg1"/>
                </a:solidFill>
                <a:effectLst/>
                <a:latin typeface="Arial" panose="020B0604020202020204" pitchFamily="34" charset="0"/>
                <a:ea typeface="Calibri" panose="020F0502020204030204" pitchFamily="34" charset="0"/>
                <a:cs typeface="Arial" panose="020B0604020202020204" pitchFamily="34" charset="0"/>
              </a:rPr>
              <a:t>There are already 2 billion Alpha kids in the world</a:t>
            </a:r>
          </a:p>
          <a:p>
            <a:pPr algn="just">
              <a:lnSpc>
                <a:spcPct val="150000"/>
              </a:lnSpc>
            </a:pPr>
            <a:r>
              <a:rPr lang="en-US" sz="1800" b="0" i="0" dirty="0">
                <a:solidFill>
                  <a:schemeClr val="bg1"/>
                </a:solidFill>
                <a:effectLst/>
                <a:latin typeface="Arial" panose="020B0604020202020204" pitchFamily="34" charset="0"/>
                <a:cs typeface="Arial" panose="020B0604020202020204" pitchFamily="34" charset="0"/>
              </a:rPr>
              <a:t>They will probably be the most economically </a:t>
            </a:r>
            <a:r>
              <a:rPr lang="en-US" sz="1800" dirty="0">
                <a:solidFill>
                  <a:schemeClr val="bg1"/>
                </a:solidFill>
                <a:latin typeface="Arial" panose="020B0604020202020204" pitchFamily="34" charset="0"/>
                <a:cs typeface="Arial" panose="020B0604020202020204" pitchFamily="34" charset="0"/>
              </a:rPr>
              <a:t>successful</a:t>
            </a:r>
            <a:r>
              <a:rPr lang="en-US" sz="1800" b="0" i="0" dirty="0">
                <a:solidFill>
                  <a:schemeClr val="bg1"/>
                </a:solidFill>
                <a:effectLst/>
                <a:latin typeface="Arial" panose="020B0604020202020204" pitchFamily="34" charset="0"/>
                <a:cs typeface="Arial" panose="020B0604020202020204" pitchFamily="34" charset="0"/>
              </a:rPr>
              <a:t> generation</a:t>
            </a:r>
          </a:p>
          <a:p>
            <a:pPr algn="just">
              <a:lnSpc>
                <a:spcPct val="150000"/>
              </a:lnSpc>
            </a:pPr>
            <a:endParaRPr lang="en-US" sz="18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endParaRPr lang="en-US" sz="1800" dirty="0">
              <a:solidFill>
                <a:schemeClr val="bg1"/>
              </a:solidFill>
              <a:latin typeface="Arial" panose="020B0604020202020204" pitchFamily="34" charset="0"/>
              <a:ea typeface="Calibri" panose="020F0502020204030204" pitchFamily="34" charset="0"/>
              <a:cs typeface="Arial" panose="020B0604020202020204" pitchFamily="34" charset="0"/>
            </a:endParaRPr>
          </a:p>
          <a:p>
            <a:endParaRPr lang="en-IN" sz="1800" dirty="0">
              <a:solidFill>
                <a:schemeClr val="bg1"/>
              </a:solidFill>
              <a:latin typeface="Arial" panose="020B0604020202020204" pitchFamily="34" charset="0"/>
              <a:cs typeface="Arial" panose="020B0604020202020204" pitchFamily="34" charset="0"/>
            </a:endParaRPr>
          </a:p>
        </p:txBody>
      </p:sp>
      <p:pic>
        <p:nvPicPr>
          <p:cNvPr id="12290" name="Picture 2" descr="Generation Alpha 2019 | Wunderman Thompson Commerce">
            <a:extLst>
              <a:ext uri="{FF2B5EF4-FFF2-40B4-BE49-F238E27FC236}">
                <a16:creationId xmlns:a16="http://schemas.microsoft.com/office/drawing/2014/main" id="{93EC486C-5482-47A6-867C-629066F033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2956" y="4722052"/>
            <a:ext cx="2344913" cy="2277916"/>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Generation Alpha Characteristics and Parenting Tips">
            <a:extLst>
              <a:ext uri="{FF2B5EF4-FFF2-40B4-BE49-F238E27FC236}">
                <a16:creationId xmlns:a16="http://schemas.microsoft.com/office/drawing/2014/main" id="{E655A574-5223-487E-943E-A0762D5C6C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235" y="5100797"/>
            <a:ext cx="2530366" cy="1729742"/>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Generation Alpha and the Future of Tech | The Burn-In">
            <a:extLst>
              <a:ext uri="{FF2B5EF4-FFF2-40B4-BE49-F238E27FC236}">
                <a16:creationId xmlns:a16="http://schemas.microsoft.com/office/drawing/2014/main" id="{298E1B2D-99B6-42C5-8A2B-86003CA2EB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7577" y="5076800"/>
            <a:ext cx="2605379" cy="1729742"/>
          </a:xfrm>
          <a:prstGeom prst="rect">
            <a:avLst/>
          </a:prstGeom>
          <a:noFill/>
          <a:extLst>
            <a:ext uri="{909E8E84-426E-40DD-AFC4-6F175D3DCCD1}">
              <a14:hiddenFill xmlns:a14="http://schemas.microsoft.com/office/drawing/2010/main">
                <a:solidFill>
                  <a:srgbClr val="FFFFFF"/>
                </a:solidFill>
              </a14:hiddenFill>
            </a:ext>
          </a:extLst>
        </p:spPr>
      </p:pic>
      <p:pic>
        <p:nvPicPr>
          <p:cNvPr id="12302" name="Picture 14" descr="New, Global Study: Technology And Growing Up In Generation Alpha">
            <a:extLst>
              <a:ext uri="{FF2B5EF4-FFF2-40B4-BE49-F238E27FC236}">
                <a16:creationId xmlns:a16="http://schemas.microsoft.com/office/drawing/2014/main" id="{E2C3D174-2A90-4E79-8215-48B1AAE8E8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77318" y="271595"/>
            <a:ext cx="4314682" cy="2779515"/>
          </a:xfrm>
          <a:prstGeom prst="rect">
            <a:avLst/>
          </a:prstGeom>
          <a:noFill/>
          <a:extLst>
            <a:ext uri="{909E8E84-426E-40DD-AFC4-6F175D3DCCD1}">
              <a14:hiddenFill xmlns:a14="http://schemas.microsoft.com/office/drawing/2010/main">
                <a:solidFill>
                  <a:srgbClr val="FFFFFF"/>
                </a:solidFill>
              </a14:hiddenFill>
            </a:ext>
          </a:extLst>
        </p:spPr>
      </p:pic>
      <p:pic>
        <p:nvPicPr>
          <p:cNvPr id="12308" name="Picture 20" descr="Social researcher Mark McCrindle uses &quot;Generation Alpha&quot; to describe the population born after Gen Z.">
            <a:extLst>
              <a:ext uri="{FF2B5EF4-FFF2-40B4-BE49-F238E27FC236}">
                <a16:creationId xmlns:a16="http://schemas.microsoft.com/office/drawing/2014/main" id="{1AADA513-E342-4908-B94F-98EDFB337E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66405" y="3186153"/>
            <a:ext cx="4169273" cy="277951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8470288-6720-4A5E-8E67-7C60E006EEC7}"/>
              </a:ext>
            </a:extLst>
          </p:cNvPr>
          <p:cNvSpPr txBox="1"/>
          <p:nvPr/>
        </p:nvSpPr>
        <p:spPr>
          <a:xfrm>
            <a:off x="8137869" y="6122445"/>
            <a:ext cx="4169273" cy="577081"/>
          </a:xfrm>
          <a:prstGeom prst="rect">
            <a:avLst/>
          </a:prstGeom>
          <a:noFill/>
        </p:spPr>
        <p:txBody>
          <a:bodyPr wrap="square">
            <a:spAutoFit/>
          </a:bodyPr>
          <a:lstStyle/>
          <a:p>
            <a:r>
              <a:rPr lang="en-US" sz="1050" dirty="0">
                <a:latin typeface="Arial" panose="020B0604020202020204" pitchFamily="34" charset="0"/>
                <a:ea typeface="Calibri" panose="020F050202020403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https://mccrindle.com.au/insights/blogarchive/gen-z-and-gen-alpha-infographic-update/</a:t>
            </a:r>
            <a:r>
              <a:rPr lang="en-US" sz="1050" dirty="0">
                <a:latin typeface="Arial" panose="020B0604020202020204" pitchFamily="34" charset="0"/>
                <a:ea typeface="Calibri" panose="020F0502020204030204" pitchFamily="34" charset="0"/>
                <a:cs typeface="Arial" panose="020B0604020202020204" pitchFamily="34" charset="0"/>
              </a:rPr>
              <a:t> Mark McCridle</a:t>
            </a:r>
          </a:p>
          <a:p>
            <a:pPr algn="l"/>
            <a:endParaRPr lang="en-US" sz="1050" b="0"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1402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F0758-E8A5-4C70-AEB4-331411BC5965}"/>
              </a:ext>
            </a:extLst>
          </p:cNvPr>
          <p:cNvSpPr>
            <a:spLocks noGrp="1"/>
          </p:cNvSpPr>
          <p:nvPr>
            <p:ph type="title"/>
          </p:nvPr>
        </p:nvSpPr>
        <p:spPr>
          <a:xfrm>
            <a:off x="498172" y="-429786"/>
            <a:ext cx="7147250" cy="1325563"/>
          </a:xfrm>
        </p:spPr>
        <p:txBody>
          <a:bodyPr>
            <a:normAutofit/>
          </a:bodyPr>
          <a:lstStyle/>
          <a:p>
            <a:r>
              <a:rPr lang="en-US" sz="3600" b="1" dirty="0">
                <a:solidFill>
                  <a:srgbClr val="00FFFF"/>
                </a:solidFill>
                <a:latin typeface="+mn-lt"/>
              </a:rPr>
              <a:t>              Paradigm Shift in Schools</a:t>
            </a:r>
            <a:endParaRPr lang="en-IN" sz="3600" b="1" dirty="0">
              <a:solidFill>
                <a:srgbClr val="00FFFF"/>
              </a:solidFill>
              <a:latin typeface="+mn-lt"/>
            </a:endParaRPr>
          </a:p>
        </p:txBody>
      </p:sp>
      <p:sp>
        <p:nvSpPr>
          <p:cNvPr id="3" name="Content Placeholder 2">
            <a:extLst>
              <a:ext uri="{FF2B5EF4-FFF2-40B4-BE49-F238E27FC236}">
                <a16:creationId xmlns:a16="http://schemas.microsoft.com/office/drawing/2014/main" id="{355FDA77-7199-42C0-8144-5C4662D5F966}"/>
              </a:ext>
            </a:extLst>
          </p:cNvPr>
          <p:cNvSpPr>
            <a:spLocks noGrp="1"/>
          </p:cNvSpPr>
          <p:nvPr>
            <p:ph idx="1"/>
          </p:nvPr>
        </p:nvSpPr>
        <p:spPr>
          <a:xfrm>
            <a:off x="0" y="553542"/>
            <a:ext cx="8006249" cy="5926019"/>
          </a:xfrm>
        </p:spPr>
        <p:txBody>
          <a:bodyPr>
            <a:noAutofit/>
          </a:bodyPr>
          <a:lstStyle/>
          <a:p>
            <a:r>
              <a:rPr lang="en-US" sz="1500" dirty="0">
                <a:solidFill>
                  <a:srgbClr val="FFFF00"/>
                </a:solidFill>
                <a:latin typeface="Arial" panose="020B0604020202020204" pitchFamily="34" charset="0"/>
                <a:cs typeface="Arial" panose="020B0604020202020204" pitchFamily="34" charset="0"/>
              </a:rPr>
              <a:t>Vocabulary for Life – Language of Syllabus and Language of Computation is different</a:t>
            </a:r>
          </a:p>
          <a:p>
            <a:endParaRPr lang="en-US" sz="1500" dirty="0">
              <a:solidFill>
                <a:schemeClr val="bg1"/>
              </a:solidFill>
              <a:latin typeface="Arial" panose="020B0604020202020204" pitchFamily="34" charset="0"/>
              <a:cs typeface="Arial" panose="020B0604020202020204" pitchFamily="34" charset="0"/>
            </a:endParaRPr>
          </a:p>
          <a:p>
            <a:r>
              <a:rPr lang="en-US" sz="1500" dirty="0">
                <a:solidFill>
                  <a:srgbClr val="00FFFF"/>
                </a:solidFill>
                <a:latin typeface="Arial" panose="020B0604020202020204" pitchFamily="34" charset="0"/>
                <a:cs typeface="Arial" panose="020B0604020202020204" pitchFamily="34" charset="0"/>
              </a:rPr>
              <a:t>Education that transitions from Industrial Revolution to Innovative Revolution. Cultural and Societal shift with Competency based Curriculum in Schools</a:t>
            </a:r>
          </a:p>
          <a:p>
            <a:endParaRPr lang="en-US" sz="1500" dirty="0">
              <a:solidFill>
                <a:schemeClr val="bg1"/>
              </a:solidFill>
              <a:latin typeface="Arial" panose="020B0604020202020204" pitchFamily="34" charset="0"/>
              <a:cs typeface="Arial" panose="020B0604020202020204" pitchFamily="34" charset="0"/>
            </a:endParaRPr>
          </a:p>
          <a:p>
            <a:r>
              <a:rPr lang="en-US" sz="1500" dirty="0">
                <a:solidFill>
                  <a:srgbClr val="00FF00"/>
                </a:solidFill>
                <a:effectLst/>
                <a:latin typeface="Arial" panose="020B0604020202020204" pitchFamily="34" charset="0"/>
                <a:ea typeface="Calibri" panose="020F0502020204030204" pitchFamily="34" charset="0"/>
                <a:cs typeface="Arial" panose="020B0604020202020204" pitchFamily="34" charset="0"/>
              </a:rPr>
              <a:t>Less of a traditional view of </a:t>
            </a:r>
            <a:r>
              <a:rPr lang="en-US" sz="1500" dirty="0">
                <a:solidFill>
                  <a:srgbClr val="00FF00"/>
                </a:solidFill>
                <a:latin typeface="Arial" panose="020B0604020202020204" pitchFamily="34" charset="0"/>
                <a:ea typeface="Calibri" panose="020F0502020204030204" pitchFamily="34" charset="0"/>
                <a:cs typeface="Arial" panose="020B0604020202020204" pitchFamily="34" charset="0"/>
              </a:rPr>
              <a:t>Schools and Teachers; Exponential Technologies, AI run Schools, Mixed Reality, Blended Learning Ecosystems; Life Coaches, Mentors</a:t>
            </a:r>
          </a:p>
          <a:p>
            <a:endParaRPr lang="en-US" sz="1500" i="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r>
              <a:rPr lang="en-US" sz="1500" dirty="0">
                <a:solidFill>
                  <a:srgbClr val="FFFF00"/>
                </a:solidFill>
                <a:latin typeface="Arial" panose="020B0604020202020204" pitchFamily="34" charset="0"/>
                <a:ea typeface="Calibri" panose="020F0502020204030204" pitchFamily="34" charset="0"/>
                <a:cs typeface="Arial" panose="020B0604020202020204" pitchFamily="34" charset="0"/>
              </a:rPr>
              <a:t>Personalized Learning, Algorithm based courses, Mathematical modelling, MOOC Courses, Expeditionary Learning, Blockchains</a:t>
            </a:r>
          </a:p>
          <a:p>
            <a:endParaRPr lang="en-US" sz="1500" dirty="0">
              <a:solidFill>
                <a:schemeClr val="bg1"/>
              </a:solidFill>
              <a:latin typeface="Arial" panose="020B0604020202020204" pitchFamily="34" charset="0"/>
              <a:ea typeface="Calibri" panose="020F0502020204030204" pitchFamily="34" charset="0"/>
              <a:cs typeface="Arial" panose="020B0604020202020204" pitchFamily="34" charset="0"/>
            </a:endParaRPr>
          </a:p>
          <a:p>
            <a:r>
              <a:rPr lang="en-US" sz="1500" dirty="0">
                <a:solidFill>
                  <a:srgbClr val="00FFFF"/>
                </a:solidFill>
                <a:latin typeface="Arial" panose="020B0604020202020204" pitchFamily="34" charset="0"/>
                <a:ea typeface="Calibri" panose="020F0502020204030204" pitchFamily="34" charset="0"/>
                <a:cs typeface="Arial" panose="020B0604020202020204" pitchFamily="34" charset="0"/>
              </a:rPr>
              <a:t>Children do not go to School, the School goes to Children. </a:t>
            </a:r>
            <a:r>
              <a:rPr lang="en-US" sz="1500" dirty="0">
                <a:solidFill>
                  <a:srgbClr val="00FFFF"/>
                </a:solidFill>
                <a:latin typeface="Arial" panose="020B0604020202020204" pitchFamily="34" charset="0"/>
                <a:cs typeface="Arial" panose="020B0604020202020204" pitchFamily="34" charset="0"/>
              </a:rPr>
              <a:t>Schools will teach what Google Cannot Teach; Self-directed Learning, Relearning and Unlearning </a:t>
            </a:r>
          </a:p>
          <a:p>
            <a:endParaRPr lang="en-US" sz="1500" dirty="0">
              <a:solidFill>
                <a:schemeClr val="bg1"/>
              </a:solidFill>
              <a:latin typeface="Arial" panose="020B0604020202020204" pitchFamily="34" charset="0"/>
              <a:ea typeface="Calibri" panose="020F0502020204030204" pitchFamily="34" charset="0"/>
              <a:cs typeface="Arial" panose="020B0604020202020204" pitchFamily="34" charset="0"/>
            </a:endParaRPr>
          </a:p>
          <a:p>
            <a:r>
              <a:rPr lang="en-US" sz="1500" dirty="0">
                <a:solidFill>
                  <a:schemeClr val="bg1"/>
                </a:solidFill>
                <a:latin typeface="Arial" panose="020B0604020202020204" pitchFamily="34" charset="0"/>
                <a:cs typeface="Arial" panose="020B0604020202020204" pitchFamily="34" charset="0"/>
              </a:rPr>
              <a:t>Assessments which are on a Competitive mode will move to Innovative Mode </a:t>
            </a:r>
          </a:p>
          <a:p>
            <a:endParaRPr lang="en-US" sz="1500" dirty="0">
              <a:solidFill>
                <a:schemeClr val="bg1"/>
              </a:solidFill>
              <a:latin typeface="Arial" panose="020B0604020202020204" pitchFamily="34" charset="0"/>
              <a:cs typeface="Arial" panose="020B0604020202020204" pitchFamily="34" charset="0"/>
            </a:endParaRPr>
          </a:p>
          <a:p>
            <a:r>
              <a:rPr lang="en-US" sz="1500" dirty="0">
                <a:solidFill>
                  <a:schemeClr val="bg1"/>
                </a:solidFill>
                <a:latin typeface="Arial" panose="020B0604020202020204" pitchFamily="34" charset="0"/>
                <a:cs typeface="Arial" panose="020B0604020202020204" pitchFamily="34" charset="0"/>
              </a:rPr>
              <a:t>Dual Schooling and Dual Degrees for improved Personalities, Academics and Careers</a:t>
            </a:r>
          </a:p>
          <a:p>
            <a:endParaRPr lang="en-US" sz="1500" dirty="0">
              <a:solidFill>
                <a:schemeClr val="bg1"/>
              </a:solidFill>
              <a:latin typeface="Arial" panose="020B0604020202020204" pitchFamily="34" charset="0"/>
              <a:cs typeface="Arial" panose="020B0604020202020204" pitchFamily="34" charset="0"/>
            </a:endParaRPr>
          </a:p>
          <a:p>
            <a:r>
              <a:rPr lang="en-US" sz="1500" dirty="0">
                <a:solidFill>
                  <a:schemeClr val="bg1"/>
                </a:solidFill>
                <a:latin typeface="Arial" panose="020B0604020202020204" pitchFamily="34" charset="0"/>
                <a:cs typeface="Arial" panose="020B0604020202020204" pitchFamily="34" charset="0"/>
              </a:rPr>
              <a:t>46% of Jobs today will be obsolete due to automation in the next 15 yrs. 56% workers need to reskill and 7 out 10 will be in VUCA jobs; Rapid rate of acceleration change; DAVOS Report (India is top exporter of Talent and Skills, Bangalore is IT Capital).</a:t>
            </a:r>
          </a:p>
          <a:p>
            <a:endParaRPr lang="en-IN" sz="1500" dirty="0">
              <a:solidFill>
                <a:schemeClr val="bg1"/>
              </a:solidFill>
              <a:latin typeface="Arial" panose="020B0604020202020204" pitchFamily="34" charset="0"/>
              <a:cs typeface="Arial" panose="020B0604020202020204" pitchFamily="34" charset="0"/>
            </a:endParaRPr>
          </a:p>
        </p:txBody>
      </p:sp>
      <p:pic>
        <p:nvPicPr>
          <p:cNvPr id="6146" name="Picture 2" descr="Three Transformations Shaping the Future of Education - Salesforce.org">
            <a:extLst>
              <a:ext uri="{FF2B5EF4-FFF2-40B4-BE49-F238E27FC236}">
                <a16:creationId xmlns:a16="http://schemas.microsoft.com/office/drawing/2014/main" id="{8D665E48-8FDA-4B3A-895A-DCB3C6716E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7057" y="4251713"/>
            <a:ext cx="4636569" cy="258985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New age parenting: Ideas for a 360 degree education | Parenting News,The  Indian Express">
            <a:extLst>
              <a:ext uri="{FF2B5EF4-FFF2-40B4-BE49-F238E27FC236}">
                <a16:creationId xmlns:a16="http://schemas.microsoft.com/office/drawing/2014/main" id="{8BF98173-B781-4962-952F-D79BF48E7A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2822" y="2213433"/>
            <a:ext cx="3614738" cy="200977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Future hi-tech school, illustration - Stock Image - C042/4513 - Science  Photo Library">
            <a:extLst>
              <a:ext uri="{FF2B5EF4-FFF2-40B4-BE49-F238E27FC236}">
                <a16:creationId xmlns:a16="http://schemas.microsoft.com/office/drawing/2014/main" id="{CBD2872C-1B7C-4E79-A1CC-843F89F28A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3125" y="260133"/>
            <a:ext cx="3564435" cy="1924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913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ORA, Nursery of the Future by Roar Design Studio | Kindergartens / day nurseries">
            <a:extLst>
              <a:ext uri="{FF2B5EF4-FFF2-40B4-BE49-F238E27FC236}">
                <a16:creationId xmlns:a16="http://schemas.microsoft.com/office/drawing/2014/main" id="{94B09EC9-9B33-472B-9ABF-740C47BD19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2133" y="2692744"/>
            <a:ext cx="6989867" cy="465991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tudio LONK explores the future of co-living at dutch design week 2019">
            <a:extLst>
              <a:ext uri="{FF2B5EF4-FFF2-40B4-BE49-F238E27FC236}">
                <a16:creationId xmlns:a16="http://schemas.microsoft.com/office/drawing/2014/main" id="{D9B300E5-7E91-4DF6-BB1C-E9730E32D6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7993" y="-6371"/>
            <a:ext cx="4428268" cy="232841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This is what classrooms might look like in the future ...">
            <a:extLst>
              <a:ext uri="{FF2B5EF4-FFF2-40B4-BE49-F238E27FC236}">
                <a16:creationId xmlns:a16="http://schemas.microsoft.com/office/drawing/2014/main" id="{AE5FA1E7-2C64-4078-AEF8-BF7095C58B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33" y="2322041"/>
            <a:ext cx="6255321" cy="469149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The classroom of the future… - Predict - Medium">
            <a:extLst>
              <a:ext uri="{FF2B5EF4-FFF2-40B4-BE49-F238E27FC236}">
                <a16:creationId xmlns:a16="http://schemas.microsoft.com/office/drawing/2014/main" id="{0D77D02E-911F-4E6F-A257-33B6C843A6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3113" y="0"/>
            <a:ext cx="6030098" cy="301504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FA5400E-0DEC-41D3-AA32-C845F8DBE2F7}"/>
              </a:ext>
            </a:extLst>
          </p:cNvPr>
          <p:cNvSpPr/>
          <p:nvPr/>
        </p:nvSpPr>
        <p:spPr>
          <a:xfrm>
            <a:off x="0" y="414111"/>
            <a:ext cx="2220031" cy="1384995"/>
          </a:xfrm>
          <a:prstGeom prst="rect">
            <a:avLst/>
          </a:prstGeom>
        </p:spPr>
        <p:txBody>
          <a:bodyPr wrap="none">
            <a:spAutoFit/>
          </a:bodyPr>
          <a:lstStyle/>
          <a:p>
            <a:r>
              <a:rPr lang="en-US" sz="2800" b="1" dirty="0">
                <a:solidFill>
                  <a:srgbClr val="00FFFF"/>
                </a:solidFill>
              </a:rPr>
              <a:t>Computation </a:t>
            </a:r>
          </a:p>
          <a:p>
            <a:r>
              <a:rPr lang="en-US" sz="2800" b="1" dirty="0">
                <a:solidFill>
                  <a:srgbClr val="00FFFF"/>
                </a:solidFill>
              </a:rPr>
              <a:t>&amp; Ecosystems</a:t>
            </a:r>
          </a:p>
          <a:p>
            <a:r>
              <a:rPr lang="en-US" sz="2800" b="1" dirty="0">
                <a:solidFill>
                  <a:srgbClr val="00FFFF"/>
                </a:solidFill>
              </a:rPr>
              <a:t>in Schools</a:t>
            </a:r>
          </a:p>
        </p:txBody>
      </p:sp>
    </p:spTree>
    <p:extLst>
      <p:ext uri="{BB962C8B-B14F-4D97-AF65-F5344CB8AC3E}">
        <p14:creationId xmlns:p14="http://schemas.microsoft.com/office/powerpoint/2010/main" val="7523143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363</TotalTime>
  <Words>1241</Words>
  <Application>Microsoft Office PowerPoint</Application>
  <PresentationFormat>Widescreen</PresentationFormat>
  <Paragraphs>129</Paragraphs>
  <Slides>17</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arial</vt:lpstr>
      <vt:lpstr>Calibri</vt:lpstr>
      <vt:lpstr>Calibri Light</vt:lpstr>
      <vt:lpstr>GuardianTextEgyptian</vt:lpstr>
      <vt:lpstr>Trebuchet MS</vt:lpstr>
      <vt:lpstr>Verdana</vt:lpstr>
      <vt:lpstr>Office Theme</vt:lpstr>
      <vt:lpstr>Computational Thinking in Schools</vt:lpstr>
      <vt:lpstr>Computational Thinking </vt:lpstr>
      <vt:lpstr>Interface between CT and AI   Humans thinking like machines (CT) and machines thinking like humans (AI) –  Inextricably Linked  “Anthropocene” – the era in which humans became able to make large-scale alterations to the planetary environment   “Novacene” – The new age will be marked by the unpredictable marvels to be unleashed by hyperintelligent robots (“cyborgs”) and the AI Takeover  James Lovelock, 2019</vt:lpstr>
      <vt:lpstr>Future Trends in Education Teaching CT in Schools  </vt:lpstr>
      <vt:lpstr>        Significance of new Inventions and CT in the Classroom </vt:lpstr>
      <vt:lpstr>PowerPoint Presentation</vt:lpstr>
      <vt:lpstr>Alpha Kids are pro-CT</vt:lpstr>
      <vt:lpstr>              Paradigm Shift in Schools</vt:lpstr>
      <vt:lpstr>PowerPoint Presentation</vt:lpstr>
      <vt:lpstr>PowerPoint Presentation</vt:lpstr>
      <vt:lpstr>Only in recent decades has love  fallen under the scrutiny of hard  science, and is moving out of the domain of  the humanities      What is Love?  Is there a Science to EQ and Love?  Evolutionary Psychology Neurology Physiology Bio-Chemistry  </vt:lpstr>
      <vt:lpstr>AGI and AEI</vt:lpstr>
      <vt:lpstr>NEUROLOGY</vt:lpstr>
      <vt:lpstr>Biodigital Fusion : Neuromorphic Computing</vt:lpstr>
      <vt:lpstr>PowerPoint Presentation</vt:lpstr>
      <vt:lpstr>Age of Singularity</vt:lpstr>
      <vt:lpst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Computational Thinking in Schools</dc:title>
  <dc:creator>Dr. Moses Satralkar</dc:creator>
  <cp:lastModifiedBy>Dr. Moses Satralkar</cp:lastModifiedBy>
  <cp:revision>1</cp:revision>
  <dcterms:created xsi:type="dcterms:W3CDTF">2022-06-16T04:51:21Z</dcterms:created>
  <dcterms:modified xsi:type="dcterms:W3CDTF">2022-06-17T12:36:56Z</dcterms:modified>
</cp:coreProperties>
</file>